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6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6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AC52B9D-CF2C-439C-99AB-285A7DFE1A60}" type="doc">
      <dgm:prSet loTypeId="urn:microsoft.com/office/officeart/2005/8/layout/hierarchy1" loCatId="hierarchy" qsTypeId="urn:microsoft.com/office/officeart/2005/8/quickstyle/simple1" qsCatId="simple" csTypeId="urn:microsoft.com/office/officeart/2005/8/colors/colorful2" csCatId="colorful" phldr="1"/>
      <dgm:spPr/>
      <dgm:t>
        <a:bodyPr/>
        <a:lstStyle/>
        <a:p>
          <a:endParaRPr lang="en-US"/>
        </a:p>
      </dgm:t>
    </dgm:pt>
    <dgm:pt modelId="{BA31EE68-9998-45A9-AFFB-2821E5BBC6D9}">
      <dgm:prSet phldrT="[Text]"/>
      <dgm:spPr/>
      <dgm:t>
        <a:bodyPr/>
        <a:lstStyle/>
        <a:p>
          <a:r>
            <a:rPr lang="en-US" b="1" u="sng" dirty="0" smtClean="0"/>
            <a:t>Past tense</a:t>
          </a:r>
          <a:endParaRPr lang="en-US" b="1" u="sng" dirty="0"/>
        </a:p>
      </dgm:t>
    </dgm:pt>
    <dgm:pt modelId="{A015174A-E7EC-4046-8198-181EF6B8D69B}" type="parTrans" cxnId="{282E8946-9AED-4CF7-971D-6D3E9756F2B6}">
      <dgm:prSet/>
      <dgm:spPr/>
      <dgm:t>
        <a:bodyPr/>
        <a:lstStyle/>
        <a:p>
          <a:endParaRPr lang="en-US"/>
        </a:p>
      </dgm:t>
    </dgm:pt>
    <dgm:pt modelId="{47FC22B3-8419-4524-A690-D2AFB0726B83}" type="sibTrans" cxnId="{282E8946-9AED-4CF7-971D-6D3E9756F2B6}">
      <dgm:prSet/>
      <dgm:spPr/>
      <dgm:t>
        <a:bodyPr/>
        <a:lstStyle/>
        <a:p>
          <a:endParaRPr lang="en-US"/>
        </a:p>
      </dgm:t>
    </dgm:pt>
    <dgm:pt modelId="{0FC42A88-2E15-44B6-B063-30B783627380}">
      <dgm:prSet phldrT="[Text]"/>
      <dgm:spPr/>
      <dgm:t>
        <a:bodyPr/>
        <a:lstStyle/>
        <a:p>
          <a:r>
            <a:rPr lang="en-US" dirty="0" err="1" smtClean="0"/>
            <a:t>Perfekt</a:t>
          </a:r>
          <a:r>
            <a:rPr lang="en-US" dirty="0" smtClean="0"/>
            <a:t> (conversational past) “</a:t>
          </a:r>
          <a:r>
            <a:rPr lang="en-US" dirty="0" err="1" smtClean="0"/>
            <a:t>haben</a:t>
          </a:r>
          <a:r>
            <a:rPr lang="en-US" dirty="0" smtClean="0"/>
            <a:t>” or “</a:t>
          </a:r>
          <a:r>
            <a:rPr lang="en-US" dirty="0" err="1" smtClean="0"/>
            <a:t>sein</a:t>
          </a:r>
          <a:r>
            <a:rPr lang="en-US" dirty="0" smtClean="0"/>
            <a:t>” + participle</a:t>
          </a:r>
          <a:endParaRPr lang="en-US" dirty="0"/>
        </a:p>
      </dgm:t>
    </dgm:pt>
    <dgm:pt modelId="{9DEA1DFE-54B2-463B-905D-304C731EA0CE}" type="parTrans" cxnId="{A9CD6612-1908-4BC8-AEAD-01A875F88A36}">
      <dgm:prSet/>
      <dgm:spPr/>
      <dgm:t>
        <a:bodyPr/>
        <a:lstStyle/>
        <a:p>
          <a:endParaRPr lang="en-US"/>
        </a:p>
      </dgm:t>
    </dgm:pt>
    <dgm:pt modelId="{4A2F14BD-E611-4D05-B25B-061C90B65FCE}" type="sibTrans" cxnId="{A9CD6612-1908-4BC8-AEAD-01A875F88A36}">
      <dgm:prSet/>
      <dgm:spPr/>
      <dgm:t>
        <a:bodyPr/>
        <a:lstStyle/>
        <a:p>
          <a:endParaRPr lang="en-US"/>
        </a:p>
      </dgm:t>
    </dgm:pt>
    <dgm:pt modelId="{99AD2E76-A8D1-47B8-B6F5-7132349EADB6}">
      <dgm:prSet phldrT="[Text]"/>
      <dgm:spPr/>
      <dgm:t>
        <a:bodyPr/>
        <a:lstStyle/>
        <a:p>
          <a:r>
            <a:rPr lang="en-US" dirty="0" err="1" smtClean="0"/>
            <a:t>haben</a:t>
          </a:r>
          <a:r>
            <a:rPr lang="en-US" dirty="0" smtClean="0"/>
            <a:t> (ABC</a:t>
          </a:r>
          <a:r>
            <a:rPr lang="en-US" dirty="0" smtClean="0"/>
            <a:t>) (stays in one place &amp; can have direct object).</a:t>
          </a:r>
          <a:endParaRPr lang="en-US" dirty="0"/>
        </a:p>
      </dgm:t>
    </dgm:pt>
    <dgm:pt modelId="{F515B7E4-67FB-46AB-BB90-F22A4C405BC9}" type="parTrans" cxnId="{D75DEA3A-A4EC-428F-96EE-CD5D7985073C}">
      <dgm:prSet/>
      <dgm:spPr/>
      <dgm:t>
        <a:bodyPr/>
        <a:lstStyle/>
        <a:p>
          <a:endParaRPr lang="en-US"/>
        </a:p>
      </dgm:t>
    </dgm:pt>
    <dgm:pt modelId="{39F2FD67-BF03-49A5-A034-AA62FC9F390B}" type="sibTrans" cxnId="{D75DEA3A-A4EC-428F-96EE-CD5D7985073C}">
      <dgm:prSet/>
      <dgm:spPr/>
      <dgm:t>
        <a:bodyPr/>
        <a:lstStyle/>
        <a:p>
          <a:endParaRPr lang="en-US"/>
        </a:p>
      </dgm:t>
    </dgm:pt>
    <dgm:pt modelId="{841D5D03-9281-4583-8BD0-95821E63350C}">
      <dgm:prSet phldrT="[Text]"/>
      <dgm:spPr/>
      <dgm:t>
        <a:bodyPr/>
        <a:lstStyle/>
        <a:p>
          <a:r>
            <a:rPr lang="en-US" dirty="0" err="1" smtClean="0"/>
            <a:t>sein</a:t>
          </a:r>
          <a:r>
            <a:rPr lang="en-US" dirty="0" smtClean="0"/>
            <a:t> </a:t>
          </a:r>
          <a:r>
            <a:rPr lang="en-US" dirty="0" smtClean="0"/>
            <a:t>(A</a:t>
          </a:r>
          <a:r>
            <a:rPr lang="en-US" dirty="0" smtClean="0">
              <a:sym typeface="Wingdings"/>
            </a:rPr>
            <a:t>B</a:t>
          </a:r>
          <a:r>
            <a:rPr lang="en-US" dirty="0" smtClean="0">
              <a:sym typeface="Wingdings"/>
            </a:rPr>
            <a:t>C)  (changes location) exceptions:  </a:t>
          </a:r>
          <a:r>
            <a:rPr lang="en-US" dirty="0" err="1" smtClean="0">
              <a:sym typeface="Wingdings"/>
            </a:rPr>
            <a:t>bleiben</a:t>
          </a:r>
          <a:r>
            <a:rPr lang="en-US" dirty="0" smtClean="0">
              <a:sym typeface="Wingdings"/>
            </a:rPr>
            <a:t>/</a:t>
          </a:r>
          <a:r>
            <a:rPr lang="en-US" dirty="0" err="1" smtClean="0">
              <a:sym typeface="Wingdings"/>
            </a:rPr>
            <a:t>sterben</a:t>
          </a:r>
          <a:endParaRPr lang="en-US" dirty="0"/>
        </a:p>
      </dgm:t>
    </dgm:pt>
    <dgm:pt modelId="{0B933473-FEA6-463D-A668-B075CD81B2A6}" type="parTrans" cxnId="{18D87B16-FB71-4EB7-AAAF-0D126F5813F6}">
      <dgm:prSet/>
      <dgm:spPr/>
      <dgm:t>
        <a:bodyPr/>
        <a:lstStyle/>
        <a:p>
          <a:endParaRPr lang="en-US"/>
        </a:p>
      </dgm:t>
    </dgm:pt>
    <dgm:pt modelId="{52D63082-D409-4AA8-B5CA-CBD9A14A8B5B}" type="sibTrans" cxnId="{18D87B16-FB71-4EB7-AAAF-0D126F5813F6}">
      <dgm:prSet/>
      <dgm:spPr/>
      <dgm:t>
        <a:bodyPr/>
        <a:lstStyle/>
        <a:p>
          <a:endParaRPr lang="en-US"/>
        </a:p>
      </dgm:t>
    </dgm:pt>
    <dgm:pt modelId="{5A0C073B-B236-489A-B0E8-084081B9C6B6}">
      <dgm:prSet phldrT="[Text]"/>
      <dgm:spPr/>
      <dgm:t>
        <a:bodyPr/>
        <a:lstStyle/>
        <a:p>
          <a:r>
            <a:rPr lang="en-US" dirty="0" err="1" smtClean="0"/>
            <a:t>Imperfekt</a:t>
          </a:r>
          <a:r>
            <a:rPr lang="en-US" dirty="0" smtClean="0"/>
            <a:t> </a:t>
          </a:r>
          <a:r>
            <a:rPr lang="en-US" dirty="0" smtClean="0"/>
            <a:t>(modals, “</a:t>
          </a:r>
          <a:r>
            <a:rPr lang="en-US" dirty="0" err="1" smtClean="0"/>
            <a:t>sein</a:t>
          </a:r>
          <a:r>
            <a:rPr lang="en-US" dirty="0" smtClean="0"/>
            <a:t>” &amp; “</a:t>
          </a:r>
          <a:r>
            <a:rPr lang="en-US" dirty="0" err="1" smtClean="0"/>
            <a:t>haben</a:t>
          </a:r>
          <a:r>
            <a:rPr lang="en-US" dirty="0" smtClean="0"/>
            <a:t>”</a:t>
          </a:r>
          <a:endParaRPr lang="en-US" dirty="0"/>
        </a:p>
      </dgm:t>
    </dgm:pt>
    <dgm:pt modelId="{59B9B3FA-F7B9-4D03-9FEE-01989800F0BD}" type="parTrans" cxnId="{214AA36A-ACD3-4BCB-82BF-9212E1F4E543}">
      <dgm:prSet/>
      <dgm:spPr/>
      <dgm:t>
        <a:bodyPr/>
        <a:lstStyle/>
        <a:p>
          <a:endParaRPr lang="en-US"/>
        </a:p>
      </dgm:t>
    </dgm:pt>
    <dgm:pt modelId="{70642516-7DC6-49BB-A739-CA9487B0543E}" type="sibTrans" cxnId="{214AA36A-ACD3-4BCB-82BF-9212E1F4E543}">
      <dgm:prSet/>
      <dgm:spPr/>
      <dgm:t>
        <a:bodyPr/>
        <a:lstStyle/>
        <a:p>
          <a:endParaRPr lang="en-US"/>
        </a:p>
      </dgm:t>
    </dgm:pt>
    <dgm:pt modelId="{6D04B069-414B-4C53-894C-623AADBC23F9}">
      <dgm:prSet phldrT="[Text]"/>
      <dgm:spPr/>
      <dgm:t>
        <a:bodyPr/>
        <a:lstStyle/>
        <a:p>
          <a:r>
            <a:rPr lang="en-US" dirty="0" smtClean="0"/>
            <a:t>Mirror verb conjugations</a:t>
          </a:r>
          <a:endParaRPr lang="en-US" dirty="0"/>
        </a:p>
      </dgm:t>
    </dgm:pt>
    <dgm:pt modelId="{5B09E64C-2486-4C8F-8B98-DCEC01182DB5}" type="parTrans" cxnId="{44134C50-7FBB-4FB8-AD63-79D936FBBFD1}">
      <dgm:prSet/>
      <dgm:spPr/>
      <dgm:t>
        <a:bodyPr/>
        <a:lstStyle/>
        <a:p>
          <a:endParaRPr lang="en-US"/>
        </a:p>
      </dgm:t>
    </dgm:pt>
    <dgm:pt modelId="{ADD74E30-1D83-43C8-B2B4-603F7B1AAB97}" type="sibTrans" cxnId="{44134C50-7FBB-4FB8-AD63-79D936FBBFD1}">
      <dgm:prSet/>
      <dgm:spPr/>
      <dgm:t>
        <a:bodyPr/>
        <a:lstStyle/>
        <a:p>
          <a:endParaRPr lang="en-US"/>
        </a:p>
      </dgm:t>
    </dgm:pt>
    <dgm:pt modelId="{88E3E676-3A69-4709-B0AB-3D52D25C2F4F}" type="pres">
      <dgm:prSet presAssocID="{6AC52B9D-CF2C-439C-99AB-285A7DFE1A60}" presName="hierChild1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  <dgm:pt modelId="{1BB265F3-D6C6-478E-ACAC-E55D2989D23C}" type="pres">
      <dgm:prSet presAssocID="{BA31EE68-9998-45A9-AFFB-2821E5BBC6D9}" presName="hierRoot1" presStyleCnt="0"/>
      <dgm:spPr/>
    </dgm:pt>
    <dgm:pt modelId="{F1039077-4787-4B3F-A20E-60C6F9806C74}" type="pres">
      <dgm:prSet presAssocID="{BA31EE68-9998-45A9-AFFB-2821E5BBC6D9}" presName="composite" presStyleCnt="0"/>
      <dgm:spPr/>
    </dgm:pt>
    <dgm:pt modelId="{0A83B8B2-DAD4-4382-8B31-B5F7D23A5129}" type="pres">
      <dgm:prSet presAssocID="{BA31EE68-9998-45A9-AFFB-2821E5BBC6D9}" presName="background" presStyleLbl="node0" presStyleIdx="0" presStyleCnt="1"/>
      <dgm:spPr/>
    </dgm:pt>
    <dgm:pt modelId="{BB4D59BF-69AF-4138-A6F3-EB989029974B}" type="pres">
      <dgm:prSet presAssocID="{BA31EE68-9998-45A9-AFFB-2821E5BBC6D9}" presName="text" presStyleLbl="fgAcc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CAC6971-79EA-4B86-B883-318154CE898B}" type="pres">
      <dgm:prSet presAssocID="{BA31EE68-9998-45A9-AFFB-2821E5BBC6D9}" presName="hierChild2" presStyleCnt="0"/>
      <dgm:spPr/>
    </dgm:pt>
    <dgm:pt modelId="{9A4C8FE0-F9F2-4A99-BF1A-82378CD01022}" type="pres">
      <dgm:prSet presAssocID="{9DEA1DFE-54B2-463B-905D-304C731EA0CE}" presName="Name10" presStyleLbl="parChTrans1D2" presStyleIdx="0" presStyleCnt="2"/>
      <dgm:spPr/>
      <dgm:t>
        <a:bodyPr/>
        <a:lstStyle/>
        <a:p>
          <a:endParaRPr lang="en-US"/>
        </a:p>
      </dgm:t>
    </dgm:pt>
    <dgm:pt modelId="{1EC686A1-B827-463A-AEC5-FCC47423F2EE}" type="pres">
      <dgm:prSet presAssocID="{0FC42A88-2E15-44B6-B063-30B783627380}" presName="hierRoot2" presStyleCnt="0"/>
      <dgm:spPr/>
    </dgm:pt>
    <dgm:pt modelId="{27478594-DFA9-46B3-8807-2C9BE59AA994}" type="pres">
      <dgm:prSet presAssocID="{0FC42A88-2E15-44B6-B063-30B783627380}" presName="composite2" presStyleCnt="0"/>
      <dgm:spPr/>
    </dgm:pt>
    <dgm:pt modelId="{9EC8BCAF-78A1-4A51-9856-998084F361AE}" type="pres">
      <dgm:prSet presAssocID="{0FC42A88-2E15-44B6-B063-30B783627380}" presName="background2" presStyleLbl="node2" presStyleIdx="0" presStyleCnt="2"/>
      <dgm:spPr/>
    </dgm:pt>
    <dgm:pt modelId="{39D09637-591F-4CB8-808D-F94270C5C8DB}" type="pres">
      <dgm:prSet presAssocID="{0FC42A88-2E15-44B6-B063-30B783627380}" presName="text2" presStyleLbl="fgAcc2" presStyleIdx="0" presStyleCnt="2" custLinFactNeighborX="-87550" custLinFactNeighborY="-425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F45660A7-141A-46FB-984D-3FD50BF2248F}" type="pres">
      <dgm:prSet presAssocID="{0FC42A88-2E15-44B6-B063-30B783627380}" presName="hierChild3" presStyleCnt="0"/>
      <dgm:spPr/>
    </dgm:pt>
    <dgm:pt modelId="{6E2BA695-9705-4C78-95AD-3DF5D3EFE862}" type="pres">
      <dgm:prSet presAssocID="{F515B7E4-67FB-46AB-BB90-F22A4C405BC9}" presName="Name17" presStyleLbl="parChTrans1D3" presStyleIdx="0" presStyleCnt="3"/>
      <dgm:spPr/>
      <dgm:t>
        <a:bodyPr/>
        <a:lstStyle/>
        <a:p>
          <a:endParaRPr lang="en-US"/>
        </a:p>
      </dgm:t>
    </dgm:pt>
    <dgm:pt modelId="{A9F20BBE-2AD5-4936-8452-D3823DB286F8}" type="pres">
      <dgm:prSet presAssocID="{99AD2E76-A8D1-47B8-B6F5-7132349EADB6}" presName="hierRoot3" presStyleCnt="0"/>
      <dgm:spPr/>
    </dgm:pt>
    <dgm:pt modelId="{985CE978-13EC-4A31-8ED9-DAC33C11556B}" type="pres">
      <dgm:prSet presAssocID="{99AD2E76-A8D1-47B8-B6F5-7132349EADB6}" presName="composite3" presStyleCnt="0"/>
      <dgm:spPr/>
    </dgm:pt>
    <dgm:pt modelId="{EF292D86-BD94-4E2A-9C69-08CC837CAFFD}" type="pres">
      <dgm:prSet presAssocID="{99AD2E76-A8D1-47B8-B6F5-7132349EADB6}" presName="background3" presStyleLbl="node3" presStyleIdx="0" presStyleCnt="3"/>
      <dgm:spPr/>
    </dgm:pt>
    <dgm:pt modelId="{6E81A612-E44C-425A-BF05-0A722400E328}" type="pres">
      <dgm:prSet presAssocID="{99AD2E76-A8D1-47B8-B6F5-7132349EADB6}" presName="text3" presStyleLbl="fgAcc3" presStyleIdx="0" presStyleCnt="3" custLinFactNeighborX="-75062" custLinFactNeighborY="308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0028A5FA-9879-445D-8B58-EAD151191BB6}" type="pres">
      <dgm:prSet presAssocID="{99AD2E76-A8D1-47B8-B6F5-7132349EADB6}" presName="hierChild4" presStyleCnt="0"/>
      <dgm:spPr/>
    </dgm:pt>
    <dgm:pt modelId="{10C8D737-E343-40BD-BEDD-0E864C87E3C7}" type="pres">
      <dgm:prSet presAssocID="{0B933473-FEA6-463D-A668-B075CD81B2A6}" presName="Name17" presStyleLbl="parChTrans1D3" presStyleIdx="1" presStyleCnt="3"/>
      <dgm:spPr/>
      <dgm:t>
        <a:bodyPr/>
        <a:lstStyle/>
        <a:p>
          <a:endParaRPr lang="en-US"/>
        </a:p>
      </dgm:t>
    </dgm:pt>
    <dgm:pt modelId="{BF69A80B-0866-42BB-B418-8F23EF63C668}" type="pres">
      <dgm:prSet presAssocID="{841D5D03-9281-4583-8BD0-95821E63350C}" presName="hierRoot3" presStyleCnt="0"/>
      <dgm:spPr/>
    </dgm:pt>
    <dgm:pt modelId="{6C581B12-6994-440E-9D34-8B995BE502BE}" type="pres">
      <dgm:prSet presAssocID="{841D5D03-9281-4583-8BD0-95821E63350C}" presName="composite3" presStyleCnt="0"/>
      <dgm:spPr/>
    </dgm:pt>
    <dgm:pt modelId="{20FD59DA-1471-4B87-9672-64F2D4DA2195}" type="pres">
      <dgm:prSet presAssocID="{841D5D03-9281-4583-8BD0-95821E63350C}" presName="background3" presStyleLbl="node3" presStyleIdx="1" presStyleCnt="3"/>
      <dgm:spPr/>
    </dgm:pt>
    <dgm:pt modelId="{F8D8C882-A061-4263-B7FB-AE044D897AE7}" type="pres">
      <dgm:prSet presAssocID="{841D5D03-9281-4583-8BD0-95821E63350C}" presName="text3" presStyleLbl="fgAcc3" presStyleIdx="1" presStyleCnt="3" custLinFactNeighborX="-66002" custLinFactNeighborY="3088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53407BF-6EDF-429A-B1D4-011431AEB5EF}" type="pres">
      <dgm:prSet presAssocID="{841D5D03-9281-4583-8BD0-95821E63350C}" presName="hierChild4" presStyleCnt="0"/>
      <dgm:spPr/>
    </dgm:pt>
    <dgm:pt modelId="{84EB1607-9897-4530-A9C8-8240BCD65446}" type="pres">
      <dgm:prSet presAssocID="{59B9B3FA-F7B9-4D03-9FEE-01989800F0BD}" presName="Name10" presStyleLbl="parChTrans1D2" presStyleIdx="1" presStyleCnt="2"/>
      <dgm:spPr/>
      <dgm:t>
        <a:bodyPr/>
        <a:lstStyle/>
        <a:p>
          <a:endParaRPr lang="en-US"/>
        </a:p>
      </dgm:t>
    </dgm:pt>
    <dgm:pt modelId="{823D4BC4-7961-4F72-B001-400F4D100ABF}" type="pres">
      <dgm:prSet presAssocID="{5A0C073B-B236-489A-B0E8-084081B9C6B6}" presName="hierRoot2" presStyleCnt="0"/>
      <dgm:spPr/>
    </dgm:pt>
    <dgm:pt modelId="{601B8A37-DD2A-4746-88F5-66087078C43D}" type="pres">
      <dgm:prSet presAssocID="{5A0C073B-B236-489A-B0E8-084081B9C6B6}" presName="composite2" presStyleCnt="0"/>
      <dgm:spPr/>
    </dgm:pt>
    <dgm:pt modelId="{EBFC3FB8-3DEB-4F37-A052-6DC6E918E2F0}" type="pres">
      <dgm:prSet presAssocID="{5A0C073B-B236-489A-B0E8-084081B9C6B6}" presName="background2" presStyleLbl="node2" presStyleIdx="1" presStyleCnt="2"/>
      <dgm:spPr/>
    </dgm:pt>
    <dgm:pt modelId="{4C7D3A87-FFAD-4F01-B11E-EE4AA9C428CA}" type="pres">
      <dgm:prSet presAssocID="{5A0C073B-B236-489A-B0E8-084081B9C6B6}" presName="text2" presStyleLbl="fgAcc2" presStyleIdx="1" presStyleCnt="2" custLinFactNeighborX="45166" custLinFactNeighborY="-4254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ADB5A15-39B2-49C8-B264-59599210C950}" type="pres">
      <dgm:prSet presAssocID="{5A0C073B-B236-489A-B0E8-084081B9C6B6}" presName="hierChild3" presStyleCnt="0"/>
      <dgm:spPr/>
    </dgm:pt>
    <dgm:pt modelId="{B27A3297-0706-4ABE-8DE2-C71C7A65F0BD}" type="pres">
      <dgm:prSet presAssocID="{5B09E64C-2486-4C8F-8B98-DCEC01182DB5}" presName="Name17" presStyleLbl="parChTrans1D3" presStyleIdx="2" presStyleCnt="3"/>
      <dgm:spPr/>
      <dgm:t>
        <a:bodyPr/>
        <a:lstStyle/>
        <a:p>
          <a:endParaRPr lang="en-US"/>
        </a:p>
      </dgm:t>
    </dgm:pt>
    <dgm:pt modelId="{25A4302B-5E3D-48B1-A026-EF5F55A360E7}" type="pres">
      <dgm:prSet presAssocID="{6D04B069-414B-4C53-894C-623AADBC23F9}" presName="hierRoot3" presStyleCnt="0"/>
      <dgm:spPr/>
    </dgm:pt>
    <dgm:pt modelId="{E54F8814-457B-4C52-8C11-64811182261B}" type="pres">
      <dgm:prSet presAssocID="{6D04B069-414B-4C53-894C-623AADBC23F9}" presName="composite3" presStyleCnt="0"/>
      <dgm:spPr/>
    </dgm:pt>
    <dgm:pt modelId="{67182AC0-8E8E-4A3C-8ADB-43D8D198B088}" type="pres">
      <dgm:prSet presAssocID="{6D04B069-414B-4C53-894C-623AADBC23F9}" presName="background3" presStyleLbl="node3" presStyleIdx="2" presStyleCnt="3"/>
      <dgm:spPr/>
    </dgm:pt>
    <dgm:pt modelId="{D836A02F-51C2-46C9-BFEA-15224624B49E}" type="pres">
      <dgm:prSet presAssocID="{6D04B069-414B-4C53-894C-623AADBC23F9}" presName="text3" presStyleLbl="fgAcc3" presStyleIdx="2" presStyleCnt="3" custLinFactNeighborX="50029" custLinFactNeighborY="-12226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45956BA3-CC87-4DB8-88F7-FCD31827A281}" type="pres">
      <dgm:prSet presAssocID="{6D04B069-414B-4C53-894C-623AADBC23F9}" presName="hierChild4" presStyleCnt="0"/>
      <dgm:spPr/>
    </dgm:pt>
  </dgm:ptLst>
  <dgm:cxnLst>
    <dgm:cxn modelId="{44134C50-7FBB-4FB8-AD63-79D936FBBFD1}" srcId="{5A0C073B-B236-489A-B0E8-084081B9C6B6}" destId="{6D04B069-414B-4C53-894C-623AADBC23F9}" srcOrd="0" destOrd="0" parTransId="{5B09E64C-2486-4C8F-8B98-DCEC01182DB5}" sibTransId="{ADD74E30-1D83-43C8-B2B4-603F7B1AAB97}"/>
    <dgm:cxn modelId="{385324F2-C716-4180-899E-D8A1DE3DCB7E}" type="presOf" srcId="{F515B7E4-67FB-46AB-BB90-F22A4C405BC9}" destId="{6E2BA695-9705-4C78-95AD-3DF5D3EFE862}" srcOrd="0" destOrd="0" presId="urn:microsoft.com/office/officeart/2005/8/layout/hierarchy1"/>
    <dgm:cxn modelId="{D7938BA0-2A6C-4A07-BC86-4C42CA78B181}" type="presOf" srcId="{0FC42A88-2E15-44B6-B063-30B783627380}" destId="{39D09637-591F-4CB8-808D-F94270C5C8DB}" srcOrd="0" destOrd="0" presId="urn:microsoft.com/office/officeart/2005/8/layout/hierarchy1"/>
    <dgm:cxn modelId="{A7535F7E-324E-4238-8E47-133E53F41F49}" type="presOf" srcId="{6D04B069-414B-4C53-894C-623AADBC23F9}" destId="{D836A02F-51C2-46C9-BFEA-15224624B49E}" srcOrd="0" destOrd="0" presId="urn:microsoft.com/office/officeart/2005/8/layout/hierarchy1"/>
    <dgm:cxn modelId="{D1B2C701-42E0-430D-B2CC-C9F1D46E63AD}" type="presOf" srcId="{BA31EE68-9998-45A9-AFFB-2821E5BBC6D9}" destId="{BB4D59BF-69AF-4138-A6F3-EB989029974B}" srcOrd="0" destOrd="0" presId="urn:microsoft.com/office/officeart/2005/8/layout/hierarchy1"/>
    <dgm:cxn modelId="{1D775963-A241-4FC8-8C38-A875F7BC4435}" type="presOf" srcId="{6AC52B9D-CF2C-439C-99AB-285A7DFE1A60}" destId="{88E3E676-3A69-4709-B0AB-3D52D25C2F4F}" srcOrd="0" destOrd="0" presId="urn:microsoft.com/office/officeart/2005/8/layout/hierarchy1"/>
    <dgm:cxn modelId="{6AC68B4D-2F25-43DD-AC0B-34453B90CA28}" type="presOf" srcId="{9DEA1DFE-54B2-463B-905D-304C731EA0CE}" destId="{9A4C8FE0-F9F2-4A99-BF1A-82378CD01022}" srcOrd="0" destOrd="0" presId="urn:microsoft.com/office/officeart/2005/8/layout/hierarchy1"/>
    <dgm:cxn modelId="{DE18F5FD-BBB9-4F2F-BEFF-3831A9033050}" type="presOf" srcId="{0B933473-FEA6-463D-A668-B075CD81B2A6}" destId="{10C8D737-E343-40BD-BEDD-0E864C87E3C7}" srcOrd="0" destOrd="0" presId="urn:microsoft.com/office/officeart/2005/8/layout/hierarchy1"/>
    <dgm:cxn modelId="{700E5148-CE1B-4B6A-92A4-8DAB782DF1E8}" type="presOf" srcId="{99AD2E76-A8D1-47B8-B6F5-7132349EADB6}" destId="{6E81A612-E44C-425A-BF05-0A722400E328}" srcOrd="0" destOrd="0" presId="urn:microsoft.com/office/officeart/2005/8/layout/hierarchy1"/>
    <dgm:cxn modelId="{688AE6A4-989E-46F1-8824-29C47523155E}" type="presOf" srcId="{841D5D03-9281-4583-8BD0-95821E63350C}" destId="{F8D8C882-A061-4263-B7FB-AE044D897AE7}" srcOrd="0" destOrd="0" presId="urn:microsoft.com/office/officeart/2005/8/layout/hierarchy1"/>
    <dgm:cxn modelId="{69CE565B-84D7-468E-915C-36455F83BC4B}" type="presOf" srcId="{5B09E64C-2486-4C8F-8B98-DCEC01182DB5}" destId="{B27A3297-0706-4ABE-8DE2-C71C7A65F0BD}" srcOrd="0" destOrd="0" presId="urn:microsoft.com/office/officeart/2005/8/layout/hierarchy1"/>
    <dgm:cxn modelId="{A9CD6612-1908-4BC8-AEAD-01A875F88A36}" srcId="{BA31EE68-9998-45A9-AFFB-2821E5BBC6D9}" destId="{0FC42A88-2E15-44B6-B063-30B783627380}" srcOrd="0" destOrd="0" parTransId="{9DEA1DFE-54B2-463B-905D-304C731EA0CE}" sibTransId="{4A2F14BD-E611-4D05-B25B-061C90B65FCE}"/>
    <dgm:cxn modelId="{18D87B16-FB71-4EB7-AAAF-0D126F5813F6}" srcId="{0FC42A88-2E15-44B6-B063-30B783627380}" destId="{841D5D03-9281-4583-8BD0-95821E63350C}" srcOrd="1" destOrd="0" parTransId="{0B933473-FEA6-463D-A668-B075CD81B2A6}" sibTransId="{52D63082-D409-4AA8-B5CA-CBD9A14A8B5B}"/>
    <dgm:cxn modelId="{113B0008-1331-48B4-B997-C3CAE619E188}" type="presOf" srcId="{59B9B3FA-F7B9-4D03-9FEE-01989800F0BD}" destId="{84EB1607-9897-4530-A9C8-8240BCD65446}" srcOrd="0" destOrd="0" presId="urn:microsoft.com/office/officeart/2005/8/layout/hierarchy1"/>
    <dgm:cxn modelId="{214AA36A-ACD3-4BCB-82BF-9212E1F4E543}" srcId="{BA31EE68-9998-45A9-AFFB-2821E5BBC6D9}" destId="{5A0C073B-B236-489A-B0E8-084081B9C6B6}" srcOrd="1" destOrd="0" parTransId="{59B9B3FA-F7B9-4D03-9FEE-01989800F0BD}" sibTransId="{70642516-7DC6-49BB-A739-CA9487B0543E}"/>
    <dgm:cxn modelId="{D75DEA3A-A4EC-428F-96EE-CD5D7985073C}" srcId="{0FC42A88-2E15-44B6-B063-30B783627380}" destId="{99AD2E76-A8D1-47B8-B6F5-7132349EADB6}" srcOrd="0" destOrd="0" parTransId="{F515B7E4-67FB-46AB-BB90-F22A4C405BC9}" sibTransId="{39F2FD67-BF03-49A5-A034-AA62FC9F390B}"/>
    <dgm:cxn modelId="{6131A7F1-E3CA-4A56-B37C-0DB044B2C8CF}" type="presOf" srcId="{5A0C073B-B236-489A-B0E8-084081B9C6B6}" destId="{4C7D3A87-FFAD-4F01-B11E-EE4AA9C428CA}" srcOrd="0" destOrd="0" presId="urn:microsoft.com/office/officeart/2005/8/layout/hierarchy1"/>
    <dgm:cxn modelId="{282E8946-9AED-4CF7-971D-6D3E9756F2B6}" srcId="{6AC52B9D-CF2C-439C-99AB-285A7DFE1A60}" destId="{BA31EE68-9998-45A9-AFFB-2821E5BBC6D9}" srcOrd="0" destOrd="0" parTransId="{A015174A-E7EC-4046-8198-181EF6B8D69B}" sibTransId="{47FC22B3-8419-4524-A690-D2AFB0726B83}"/>
    <dgm:cxn modelId="{1474B8D9-67CE-4A79-A431-A7961FFF56AF}" type="presParOf" srcId="{88E3E676-3A69-4709-B0AB-3D52D25C2F4F}" destId="{1BB265F3-D6C6-478E-ACAC-E55D2989D23C}" srcOrd="0" destOrd="0" presId="urn:microsoft.com/office/officeart/2005/8/layout/hierarchy1"/>
    <dgm:cxn modelId="{5EC552AF-E3E5-4404-A3FF-F6D50FD10879}" type="presParOf" srcId="{1BB265F3-D6C6-478E-ACAC-E55D2989D23C}" destId="{F1039077-4787-4B3F-A20E-60C6F9806C74}" srcOrd="0" destOrd="0" presId="urn:microsoft.com/office/officeart/2005/8/layout/hierarchy1"/>
    <dgm:cxn modelId="{48EF0EBA-B462-4454-9DA6-A31F9D91C610}" type="presParOf" srcId="{F1039077-4787-4B3F-A20E-60C6F9806C74}" destId="{0A83B8B2-DAD4-4382-8B31-B5F7D23A5129}" srcOrd="0" destOrd="0" presId="urn:microsoft.com/office/officeart/2005/8/layout/hierarchy1"/>
    <dgm:cxn modelId="{36D13639-25F9-44CC-B3ED-57DDC867F900}" type="presParOf" srcId="{F1039077-4787-4B3F-A20E-60C6F9806C74}" destId="{BB4D59BF-69AF-4138-A6F3-EB989029974B}" srcOrd="1" destOrd="0" presId="urn:microsoft.com/office/officeart/2005/8/layout/hierarchy1"/>
    <dgm:cxn modelId="{13FA013E-C787-4702-831A-97511A897440}" type="presParOf" srcId="{1BB265F3-D6C6-478E-ACAC-E55D2989D23C}" destId="{5CAC6971-79EA-4B86-B883-318154CE898B}" srcOrd="1" destOrd="0" presId="urn:microsoft.com/office/officeart/2005/8/layout/hierarchy1"/>
    <dgm:cxn modelId="{4A928A21-8A6E-4E48-B44C-BD34540DA998}" type="presParOf" srcId="{5CAC6971-79EA-4B86-B883-318154CE898B}" destId="{9A4C8FE0-F9F2-4A99-BF1A-82378CD01022}" srcOrd="0" destOrd="0" presId="urn:microsoft.com/office/officeart/2005/8/layout/hierarchy1"/>
    <dgm:cxn modelId="{12C99FC0-FB59-46A8-9482-9808117E46D2}" type="presParOf" srcId="{5CAC6971-79EA-4B86-B883-318154CE898B}" destId="{1EC686A1-B827-463A-AEC5-FCC47423F2EE}" srcOrd="1" destOrd="0" presId="urn:microsoft.com/office/officeart/2005/8/layout/hierarchy1"/>
    <dgm:cxn modelId="{83370180-9C99-4B8A-BFD5-8F7B0D7B3B4D}" type="presParOf" srcId="{1EC686A1-B827-463A-AEC5-FCC47423F2EE}" destId="{27478594-DFA9-46B3-8807-2C9BE59AA994}" srcOrd="0" destOrd="0" presId="urn:microsoft.com/office/officeart/2005/8/layout/hierarchy1"/>
    <dgm:cxn modelId="{0030B045-56B4-47AF-ABA1-651B8B205F65}" type="presParOf" srcId="{27478594-DFA9-46B3-8807-2C9BE59AA994}" destId="{9EC8BCAF-78A1-4A51-9856-998084F361AE}" srcOrd="0" destOrd="0" presId="urn:microsoft.com/office/officeart/2005/8/layout/hierarchy1"/>
    <dgm:cxn modelId="{71A88D19-8082-4670-B59D-E9BE2F0956E5}" type="presParOf" srcId="{27478594-DFA9-46B3-8807-2C9BE59AA994}" destId="{39D09637-591F-4CB8-808D-F94270C5C8DB}" srcOrd="1" destOrd="0" presId="urn:microsoft.com/office/officeart/2005/8/layout/hierarchy1"/>
    <dgm:cxn modelId="{B4162EE7-57FB-4CAA-802A-FBEADD61CF63}" type="presParOf" srcId="{1EC686A1-B827-463A-AEC5-FCC47423F2EE}" destId="{F45660A7-141A-46FB-984D-3FD50BF2248F}" srcOrd="1" destOrd="0" presId="urn:microsoft.com/office/officeart/2005/8/layout/hierarchy1"/>
    <dgm:cxn modelId="{3600E331-E946-489F-830C-52924212ABD4}" type="presParOf" srcId="{F45660A7-141A-46FB-984D-3FD50BF2248F}" destId="{6E2BA695-9705-4C78-95AD-3DF5D3EFE862}" srcOrd="0" destOrd="0" presId="urn:microsoft.com/office/officeart/2005/8/layout/hierarchy1"/>
    <dgm:cxn modelId="{4E4392CA-096D-4405-9500-A8BE30422091}" type="presParOf" srcId="{F45660A7-141A-46FB-984D-3FD50BF2248F}" destId="{A9F20BBE-2AD5-4936-8452-D3823DB286F8}" srcOrd="1" destOrd="0" presId="urn:microsoft.com/office/officeart/2005/8/layout/hierarchy1"/>
    <dgm:cxn modelId="{6E584394-8B2D-44F0-BFA5-D7183F2F4A47}" type="presParOf" srcId="{A9F20BBE-2AD5-4936-8452-D3823DB286F8}" destId="{985CE978-13EC-4A31-8ED9-DAC33C11556B}" srcOrd="0" destOrd="0" presId="urn:microsoft.com/office/officeart/2005/8/layout/hierarchy1"/>
    <dgm:cxn modelId="{2A17A7DC-70DB-4C99-984C-BC4DBB778135}" type="presParOf" srcId="{985CE978-13EC-4A31-8ED9-DAC33C11556B}" destId="{EF292D86-BD94-4E2A-9C69-08CC837CAFFD}" srcOrd="0" destOrd="0" presId="urn:microsoft.com/office/officeart/2005/8/layout/hierarchy1"/>
    <dgm:cxn modelId="{9412A3ED-C317-4F98-B14E-5CED4C13E751}" type="presParOf" srcId="{985CE978-13EC-4A31-8ED9-DAC33C11556B}" destId="{6E81A612-E44C-425A-BF05-0A722400E328}" srcOrd="1" destOrd="0" presId="urn:microsoft.com/office/officeart/2005/8/layout/hierarchy1"/>
    <dgm:cxn modelId="{84F8D1ED-CB01-4222-AE76-BF8825ACF7AB}" type="presParOf" srcId="{A9F20BBE-2AD5-4936-8452-D3823DB286F8}" destId="{0028A5FA-9879-445D-8B58-EAD151191BB6}" srcOrd="1" destOrd="0" presId="urn:microsoft.com/office/officeart/2005/8/layout/hierarchy1"/>
    <dgm:cxn modelId="{5C6237FC-4251-4B9B-AA5E-B4A186D4DF6B}" type="presParOf" srcId="{F45660A7-141A-46FB-984D-3FD50BF2248F}" destId="{10C8D737-E343-40BD-BEDD-0E864C87E3C7}" srcOrd="2" destOrd="0" presId="urn:microsoft.com/office/officeart/2005/8/layout/hierarchy1"/>
    <dgm:cxn modelId="{C44FBDE5-2CC9-4782-AEB5-BBF3AF3CB2BC}" type="presParOf" srcId="{F45660A7-141A-46FB-984D-3FD50BF2248F}" destId="{BF69A80B-0866-42BB-B418-8F23EF63C668}" srcOrd="3" destOrd="0" presId="urn:microsoft.com/office/officeart/2005/8/layout/hierarchy1"/>
    <dgm:cxn modelId="{49F3C349-A0F1-4E7F-BFC1-466C05E86826}" type="presParOf" srcId="{BF69A80B-0866-42BB-B418-8F23EF63C668}" destId="{6C581B12-6994-440E-9D34-8B995BE502BE}" srcOrd="0" destOrd="0" presId="urn:microsoft.com/office/officeart/2005/8/layout/hierarchy1"/>
    <dgm:cxn modelId="{13B82C57-0A69-42C9-94DC-A9FC73E55D74}" type="presParOf" srcId="{6C581B12-6994-440E-9D34-8B995BE502BE}" destId="{20FD59DA-1471-4B87-9672-64F2D4DA2195}" srcOrd="0" destOrd="0" presId="urn:microsoft.com/office/officeart/2005/8/layout/hierarchy1"/>
    <dgm:cxn modelId="{6528EBAE-5D3D-46D4-B362-A54A7EA2A79E}" type="presParOf" srcId="{6C581B12-6994-440E-9D34-8B995BE502BE}" destId="{F8D8C882-A061-4263-B7FB-AE044D897AE7}" srcOrd="1" destOrd="0" presId="urn:microsoft.com/office/officeart/2005/8/layout/hierarchy1"/>
    <dgm:cxn modelId="{17F76F6E-250B-4FDD-9447-DE2D3562BF82}" type="presParOf" srcId="{BF69A80B-0866-42BB-B418-8F23EF63C668}" destId="{B53407BF-6EDF-429A-B1D4-011431AEB5EF}" srcOrd="1" destOrd="0" presId="urn:microsoft.com/office/officeart/2005/8/layout/hierarchy1"/>
    <dgm:cxn modelId="{4E01A370-8667-4533-889D-8A7683826B58}" type="presParOf" srcId="{5CAC6971-79EA-4B86-B883-318154CE898B}" destId="{84EB1607-9897-4530-A9C8-8240BCD65446}" srcOrd="2" destOrd="0" presId="urn:microsoft.com/office/officeart/2005/8/layout/hierarchy1"/>
    <dgm:cxn modelId="{38536193-7E05-4474-8990-9D5328F5C569}" type="presParOf" srcId="{5CAC6971-79EA-4B86-B883-318154CE898B}" destId="{823D4BC4-7961-4F72-B001-400F4D100ABF}" srcOrd="3" destOrd="0" presId="urn:microsoft.com/office/officeart/2005/8/layout/hierarchy1"/>
    <dgm:cxn modelId="{54A9EA52-22CF-4259-B061-77A980869153}" type="presParOf" srcId="{823D4BC4-7961-4F72-B001-400F4D100ABF}" destId="{601B8A37-DD2A-4746-88F5-66087078C43D}" srcOrd="0" destOrd="0" presId="urn:microsoft.com/office/officeart/2005/8/layout/hierarchy1"/>
    <dgm:cxn modelId="{A1E6BE98-A0AA-49EE-9CDC-7CA3BE732C8E}" type="presParOf" srcId="{601B8A37-DD2A-4746-88F5-66087078C43D}" destId="{EBFC3FB8-3DEB-4F37-A052-6DC6E918E2F0}" srcOrd="0" destOrd="0" presId="urn:microsoft.com/office/officeart/2005/8/layout/hierarchy1"/>
    <dgm:cxn modelId="{E75452D3-3CCB-4E4E-A86C-4AE9B88ABEEB}" type="presParOf" srcId="{601B8A37-DD2A-4746-88F5-66087078C43D}" destId="{4C7D3A87-FFAD-4F01-B11E-EE4AA9C428CA}" srcOrd="1" destOrd="0" presId="urn:microsoft.com/office/officeart/2005/8/layout/hierarchy1"/>
    <dgm:cxn modelId="{CFD6C944-1CED-46EC-9636-7B98833BF1A3}" type="presParOf" srcId="{823D4BC4-7961-4F72-B001-400F4D100ABF}" destId="{6ADB5A15-39B2-49C8-B264-59599210C950}" srcOrd="1" destOrd="0" presId="urn:microsoft.com/office/officeart/2005/8/layout/hierarchy1"/>
    <dgm:cxn modelId="{66CC3692-1BAB-4810-9CCE-381A0F0A5138}" type="presParOf" srcId="{6ADB5A15-39B2-49C8-B264-59599210C950}" destId="{B27A3297-0706-4ABE-8DE2-C71C7A65F0BD}" srcOrd="0" destOrd="0" presId="urn:microsoft.com/office/officeart/2005/8/layout/hierarchy1"/>
    <dgm:cxn modelId="{FC78F8B8-F90E-40A4-A391-292FB5B0217C}" type="presParOf" srcId="{6ADB5A15-39B2-49C8-B264-59599210C950}" destId="{25A4302B-5E3D-48B1-A026-EF5F55A360E7}" srcOrd="1" destOrd="0" presId="urn:microsoft.com/office/officeart/2005/8/layout/hierarchy1"/>
    <dgm:cxn modelId="{B957894E-853A-4E30-A4D4-E8CC6FF7ACB4}" type="presParOf" srcId="{25A4302B-5E3D-48B1-A026-EF5F55A360E7}" destId="{E54F8814-457B-4C52-8C11-64811182261B}" srcOrd="0" destOrd="0" presId="urn:microsoft.com/office/officeart/2005/8/layout/hierarchy1"/>
    <dgm:cxn modelId="{809A9B36-4A62-4676-8639-21F188BD4CE1}" type="presParOf" srcId="{E54F8814-457B-4C52-8C11-64811182261B}" destId="{67182AC0-8E8E-4A3C-8ADB-43D8D198B088}" srcOrd="0" destOrd="0" presId="urn:microsoft.com/office/officeart/2005/8/layout/hierarchy1"/>
    <dgm:cxn modelId="{0147E8F3-156E-4B31-9241-1E7E25DF5617}" type="presParOf" srcId="{E54F8814-457B-4C52-8C11-64811182261B}" destId="{D836A02F-51C2-46C9-BFEA-15224624B49E}" srcOrd="1" destOrd="0" presId="urn:microsoft.com/office/officeart/2005/8/layout/hierarchy1"/>
    <dgm:cxn modelId="{5978D273-59CB-4611-B2CE-3B0040DAA5DC}" type="presParOf" srcId="{25A4302B-5E3D-48B1-A026-EF5F55A360E7}" destId="{45956BA3-CC87-4DB8-88F7-FCD31827A281}" srcOrd="1" destOrd="0" presId="urn:microsoft.com/office/officeart/2005/8/layout/hierarchy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27A3297-0706-4ABE-8DE2-C71C7A65F0BD}">
      <dsp:nvSpPr>
        <dsp:cNvPr id="0" name=""/>
        <dsp:cNvSpPr/>
      </dsp:nvSpPr>
      <dsp:spPr>
        <a:xfrm>
          <a:off x="6956335" y="2773979"/>
          <a:ext cx="91440" cy="434215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66757"/>
              </a:lnTo>
              <a:lnTo>
                <a:pt x="92394" y="266757"/>
              </a:lnTo>
              <a:lnTo>
                <a:pt x="92394" y="434215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4EB1607-9897-4530-A9C8-8240BCD65446}">
      <dsp:nvSpPr>
        <dsp:cNvPr id="0" name=""/>
        <dsp:cNvSpPr/>
      </dsp:nvSpPr>
      <dsp:spPr>
        <a:xfrm>
          <a:off x="4528610" y="1149234"/>
          <a:ext cx="2473445" cy="47689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09434"/>
              </a:lnTo>
              <a:lnTo>
                <a:pt x="2473445" y="309434"/>
              </a:lnTo>
              <a:lnTo>
                <a:pt x="2473445" y="476892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C8D737-E343-40BD-BEDD-0E864C87E3C7}">
      <dsp:nvSpPr>
        <dsp:cNvPr id="0" name=""/>
        <dsp:cNvSpPr/>
      </dsp:nvSpPr>
      <dsp:spPr>
        <a:xfrm>
          <a:off x="1289014" y="2773979"/>
          <a:ext cx="1494180" cy="57593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08475"/>
              </a:lnTo>
              <a:lnTo>
                <a:pt x="1494180" y="408475"/>
              </a:lnTo>
              <a:lnTo>
                <a:pt x="1494180" y="575933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2BA695-9705-4C78-95AD-3DF5D3EFE862}">
      <dsp:nvSpPr>
        <dsp:cNvPr id="0" name=""/>
        <dsp:cNvSpPr/>
      </dsp:nvSpPr>
      <dsp:spPr>
        <a:xfrm>
          <a:off x="702971" y="2773979"/>
          <a:ext cx="586042" cy="575933"/>
        </a:xfrm>
        <a:custGeom>
          <a:avLst/>
          <a:gdLst/>
          <a:ahLst/>
          <a:cxnLst/>
          <a:rect l="0" t="0" r="0" b="0"/>
          <a:pathLst>
            <a:path>
              <a:moveTo>
                <a:pt x="586042" y="0"/>
              </a:moveTo>
              <a:lnTo>
                <a:pt x="586042" y="408475"/>
              </a:lnTo>
              <a:lnTo>
                <a:pt x="0" y="408475"/>
              </a:lnTo>
              <a:lnTo>
                <a:pt x="0" y="575933"/>
              </a:lnTo>
            </a:path>
          </a:pathLst>
        </a:custGeom>
        <a:noFill/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A4C8FE0-F9F2-4A99-BF1A-82378CD01022}">
      <dsp:nvSpPr>
        <dsp:cNvPr id="0" name=""/>
        <dsp:cNvSpPr/>
      </dsp:nvSpPr>
      <dsp:spPr>
        <a:xfrm>
          <a:off x="1289014" y="1149234"/>
          <a:ext cx="3239596" cy="476892"/>
        </a:xfrm>
        <a:custGeom>
          <a:avLst/>
          <a:gdLst/>
          <a:ahLst/>
          <a:cxnLst/>
          <a:rect l="0" t="0" r="0" b="0"/>
          <a:pathLst>
            <a:path>
              <a:moveTo>
                <a:pt x="3239596" y="0"/>
              </a:moveTo>
              <a:lnTo>
                <a:pt x="3239596" y="309434"/>
              </a:lnTo>
              <a:lnTo>
                <a:pt x="0" y="309434"/>
              </a:lnTo>
              <a:lnTo>
                <a:pt x="0" y="476892"/>
              </a:lnTo>
            </a:path>
          </a:pathLst>
        </a:custGeom>
        <a:noFill/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A83B8B2-DAD4-4382-8B31-B5F7D23A5129}">
      <dsp:nvSpPr>
        <dsp:cNvPr id="0" name=""/>
        <dsp:cNvSpPr/>
      </dsp:nvSpPr>
      <dsp:spPr>
        <a:xfrm>
          <a:off x="3624789" y="1381"/>
          <a:ext cx="1807642" cy="1147852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BB4D59BF-69AF-4138-A6F3-EB989029974B}">
      <dsp:nvSpPr>
        <dsp:cNvPr id="0" name=""/>
        <dsp:cNvSpPr/>
      </dsp:nvSpPr>
      <dsp:spPr>
        <a:xfrm>
          <a:off x="3825638" y="192188"/>
          <a:ext cx="1807642" cy="114785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b="1" u="sng" kern="1200" dirty="0" smtClean="0"/>
            <a:t>Past tense</a:t>
          </a:r>
          <a:endParaRPr lang="en-US" sz="1700" b="1" u="sng" kern="1200" dirty="0"/>
        </a:p>
      </dsp:txBody>
      <dsp:txXfrm>
        <a:off x="3859257" y="225807"/>
        <a:ext cx="1740404" cy="1080614"/>
      </dsp:txXfrm>
    </dsp:sp>
    <dsp:sp modelId="{9EC8BCAF-78A1-4A51-9856-998084F361AE}">
      <dsp:nvSpPr>
        <dsp:cNvPr id="0" name=""/>
        <dsp:cNvSpPr/>
      </dsp:nvSpPr>
      <dsp:spPr>
        <a:xfrm>
          <a:off x="385193" y="1626127"/>
          <a:ext cx="1807642" cy="1147852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9D09637-591F-4CB8-808D-F94270C5C8DB}">
      <dsp:nvSpPr>
        <dsp:cNvPr id="0" name=""/>
        <dsp:cNvSpPr/>
      </dsp:nvSpPr>
      <dsp:spPr>
        <a:xfrm>
          <a:off x="586042" y="1816933"/>
          <a:ext cx="1807642" cy="114785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err="1" smtClean="0"/>
            <a:t>Perfekt</a:t>
          </a:r>
          <a:r>
            <a:rPr lang="en-US" sz="1700" kern="1200" dirty="0" smtClean="0"/>
            <a:t> (conversational past) “</a:t>
          </a:r>
          <a:r>
            <a:rPr lang="en-US" sz="1700" kern="1200" dirty="0" err="1" smtClean="0"/>
            <a:t>haben</a:t>
          </a:r>
          <a:r>
            <a:rPr lang="en-US" sz="1700" kern="1200" dirty="0" smtClean="0"/>
            <a:t>” or “</a:t>
          </a:r>
          <a:r>
            <a:rPr lang="en-US" sz="1700" kern="1200" dirty="0" err="1" smtClean="0"/>
            <a:t>sein</a:t>
          </a:r>
          <a:r>
            <a:rPr lang="en-US" sz="1700" kern="1200" dirty="0" smtClean="0"/>
            <a:t>” + participle</a:t>
          </a:r>
          <a:endParaRPr lang="en-US" sz="1700" kern="1200" dirty="0"/>
        </a:p>
      </dsp:txBody>
      <dsp:txXfrm>
        <a:off x="619661" y="1850552"/>
        <a:ext cx="1740404" cy="1080614"/>
      </dsp:txXfrm>
    </dsp:sp>
    <dsp:sp modelId="{EF292D86-BD94-4E2A-9C69-08CC837CAFFD}">
      <dsp:nvSpPr>
        <dsp:cNvPr id="0" name=""/>
        <dsp:cNvSpPr/>
      </dsp:nvSpPr>
      <dsp:spPr>
        <a:xfrm>
          <a:off x="-200849" y="3349913"/>
          <a:ext cx="1807642" cy="1147852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E81A612-E44C-425A-BF05-0A722400E328}">
      <dsp:nvSpPr>
        <dsp:cNvPr id="0" name=""/>
        <dsp:cNvSpPr/>
      </dsp:nvSpPr>
      <dsp:spPr>
        <a:xfrm>
          <a:off x="0" y="3540720"/>
          <a:ext cx="1807642" cy="114785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err="1" smtClean="0"/>
            <a:t>haben</a:t>
          </a:r>
          <a:r>
            <a:rPr lang="en-US" sz="1700" kern="1200" dirty="0" smtClean="0"/>
            <a:t> (ABC</a:t>
          </a:r>
          <a:r>
            <a:rPr lang="en-US" sz="1700" kern="1200" dirty="0" smtClean="0"/>
            <a:t>) (stays in one place &amp; can have direct object).</a:t>
          </a:r>
          <a:endParaRPr lang="en-US" sz="1700" kern="1200" dirty="0"/>
        </a:p>
      </dsp:txBody>
      <dsp:txXfrm>
        <a:off x="33619" y="3574339"/>
        <a:ext cx="1740404" cy="1080614"/>
      </dsp:txXfrm>
    </dsp:sp>
    <dsp:sp modelId="{20FD59DA-1471-4B87-9672-64F2D4DA2195}">
      <dsp:nvSpPr>
        <dsp:cNvPr id="0" name=""/>
        <dsp:cNvSpPr/>
      </dsp:nvSpPr>
      <dsp:spPr>
        <a:xfrm>
          <a:off x="1879374" y="3349913"/>
          <a:ext cx="1807642" cy="1147852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8D8C882-A061-4263-B7FB-AE044D897AE7}">
      <dsp:nvSpPr>
        <dsp:cNvPr id="0" name=""/>
        <dsp:cNvSpPr/>
      </dsp:nvSpPr>
      <dsp:spPr>
        <a:xfrm>
          <a:off x="2080223" y="3540720"/>
          <a:ext cx="1807642" cy="114785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err="1" smtClean="0"/>
            <a:t>sein</a:t>
          </a:r>
          <a:r>
            <a:rPr lang="en-US" sz="1700" kern="1200" dirty="0" smtClean="0"/>
            <a:t> </a:t>
          </a:r>
          <a:r>
            <a:rPr lang="en-US" sz="1700" kern="1200" dirty="0" smtClean="0"/>
            <a:t>(A</a:t>
          </a:r>
          <a:r>
            <a:rPr lang="en-US" sz="1700" kern="1200" dirty="0" smtClean="0">
              <a:sym typeface="Wingdings"/>
            </a:rPr>
            <a:t>B</a:t>
          </a:r>
          <a:r>
            <a:rPr lang="en-US" sz="1700" kern="1200" dirty="0" smtClean="0">
              <a:sym typeface="Wingdings"/>
            </a:rPr>
            <a:t>C)  (changes location) exceptions:  </a:t>
          </a:r>
          <a:r>
            <a:rPr lang="en-US" sz="1700" kern="1200" dirty="0" err="1" smtClean="0">
              <a:sym typeface="Wingdings"/>
            </a:rPr>
            <a:t>bleiben</a:t>
          </a:r>
          <a:r>
            <a:rPr lang="en-US" sz="1700" kern="1200" dirty="0" smtClean="0">
              <a:sym typeface="Wingdings"/>
            </a:rPr>
            <a:t>/</a:t>
          </a:r>
          <a:r>
            <a:rPr lang="en-US" sz="1700" kern="1200" dirty="0" err="1" smtClean="0">
              <a:sym typeface="Wingdings"/>
            </a:rPr>
            <a:t>sterben</a:t>
          </a:r>
          <a:endParaRPr lang="en-US" sz="1700" kern="1200" dirty="0"/>
        </a:p>
      </dsp:txBody>
      <dsp:txXfrm>
        <a:off x="2113842" y="3574339"/>
        <a:ext cx="1740404" cy="1080614"/>
      </dsp:txXfrm>
    </dsp:sp>
    <dsp:sp modelId="{EBFC3FB8-3DEB-4F37-A052-6DC6E918E2F0}">
      <dsp:nvSpPr>
        <dsp:cNvPr id="0" name=""/>
        <dsp:cNvSpPr/>
      </dsp:nvSpPr>
      <dsp:spPr>
        <a:xfrm>
          <a:off x="6098234" y="1626127"/>
          <a:ext cx="1807642" cy="1147852"/>
        </a:xfrm>
        <a:prstGeom prst="roundRect">
          <a:avLst>
            <a:gd name="adj" fmla="val 10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4C7D3A87-FFAD-4F01-B11E-EE4AA9C428CA}">
      <dsp:nvSpPr>
        <dsp:cNvPr id="0" name=""/>
        <dsp:cNvSpPr/>
      </dsp:nvSpPr>
      <dsp:spPr>
        <a:xfrm>
          <a:off x="6299083" y="1816933"/>
          <a:ext cx="1807642" cy="114785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err="1" smtClean="0"/>
            <a:t>Imperfekt</a:t>
          </a:r>
          <a:r>
            <a:rPr lang="en-US" sz="1700" kern="1200" dirty="0" smtClean="0"/>
            <a:t> </a:t>
          </a:r>
          <a:r>
            <a:rPr lang="en-US" sz="1700" kern="1200" dirty="0" smtClean="0"/>
            <a:t>(modals, “</a:t>
          </a:r>
          <a:r>
            <a:rPr lang="en-US" sz="1700" kern="1200" dirty="0" err="1" smtClean="0"/>
            <a:t>sein</a:t>
          </a:r>
          <a:r>
            <a:rPr lang="en-US" sz="1700" kern="1200" dirty="0" smtClean="0"/>
            <a:t>” &amp; “</a:t>
          </a:r>
          <a:r>
            <a:rPr lang="en-US" sz="1700" kern="1200" dirty="0" err="1" smtClean="0"/>
            <a:t>haben</a:t>
          </a:r>
          <a:r>
            <a:rPr lang="en-US" sz="1700" kern="1200" dirty="0" smtClean="0"/>
            <a:t>”</a:t>
          </a:r>
          <a:endParaRPr lang="en-US" sz="1700" kern="1200" dirty="0"/>
        </a:p>
      </dsp:txBody>
      <dsp:txXfrm>
        <a:off x="6332702" y="1850552"/>
        <a:ext cx="1740404" cy="1080614"/>
      </dsp:txXfrm>
    </dsp:sp>
    <dsp:sp modelId="{67182AC0-8E8E-4A3C-8ADB-43D8D198B088}">
      <dsp:nvSpPr>
        <dsp:cNvPr id="0" name=""/>
        <dsp:cNvSpPr/>
      </dsp:nvSpPr>
      <dsp:spPr>
        <a:xfrm>
          <a:off x="6144908" y="3208195"/>
          <a:ext cx="1807642" cy="1147852"/>
        </a:xfrm>
        <a:prstGeom prst="roundRect">
          <a:avLst>
            <a:gd name="adj" fmla="val 10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836A02F-51C2-46C9-BFEA-15224624B49E}">
      <dsp:nvSpPr>
        <dsp:cNvPr id="0" name=""/>
        <dsp:cNvSpPr/>
      </dsp:nvSpPr>
      <dsp:spPr>
        <a:xfrm>
          <a:off x="6345757" y="3399002"/>
          <a:ext cx="1807642" cy="1147852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4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Mirror verb conjugations</a:t>
          </a:r>
          <a:endParaRPr lang="en-US" sz="1700" kern="1200" dirty="0"/>
        </a:p>
      </dsp:txBody>
      <dsp:txXfrm>
        <a:off x="6379376" y="3432621"/>
        <a:ext cx="1740404" cy="108061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1">
  <dgm:title val=""/>
  <dgm:desc val=""/>
  <dgm:catLst>
    <dgm:cat type="hierarchy" pri="2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hierChild1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ptType="node" op="equ" val="65"/>
      <dgm:constr type="w" for="des" forName="composite" refType="w"/>
      <dgm:constr type="h" for="des" forName="composite" refType="w" refFor="des" refForName="composite" fact="0.667"/>
      <dgm:constr type="w" for="des" forName="composite2" refType="w" refFor="des" refForName="composite"/>
      <dgm:constr type="h" for="des" forName="composite2" refType="h" refFor="des" refForName="composite"/>
      <dgm:constr type="w" for="des" forName="composite3" refType="w" refFor="des" refForName="composite"/>
      <dgm:constr type="h" for="des" forName="composite3" refType="h" refFor="des" refForName="composite"/>
      <dgm:constr type="w" for="des" forName="composite4" refType="w" refFor="des" refForName="composite"/>
      <dgm:constr type="h" for="des" forName="composite4" refType="h" refFor="des" refForName="composite"/>
      <dgm:constr type="w" for="des" forName="composite5" refType="w" refFor="des" refForName="composite"/>
      <dgm:constr type="h" for="des" forName="composite5" refType="h" refFor="des" refForName="composite"/>
      <dgm:constr type="sibSp" refType="w" refFor="des" refForName="composite" fact="0.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p" for="des" forName="hierRoot1" refType="h" refFor="des" refForName="composite" fact="0.25"/>
      <dgm:constr type="sp" for="des" forName="hierRoot2" refType="sp" refFor="des" refForName="hierRoot1"/>
      <dgm:constr type="sp" for="des" forName="hierRoot3" refType="sp" refFor="des" refForName="hierRoot1"/>
      <dgm:constr type="sp" for="des" forName="hierRoot4" refType="sp" refFor="des" refForName="hierRoot1"/>
      <dgm:constr type="sp" for="des" forName="hierRoot5" refType="sp" refFor="des" refForName="hierRoot1"/>
    </dgm:constrLst>
    <dgm:ruleLst/>
    <dgm:forEach name="Name3" axis="ch">
      <dgm:forEach name="Name4" axis="self" ptType="node">
        <dgm:layoutNode name="hierRoot1">
          <dgm:alg type="hierRoot"/>
          <dgm:shape xmlns:r="http://schemas.openxmlformats.org/officeDocument/2006/relationships" r:blip="">
            <dgm:adjLst/>
          </dgm:shape>
          <dgm:presOf/>
          <dgm:constrLst>
            <dgm:constr type="bendDist" for="des" ptType="parTrans" refType="sp" fact="0.5"/>
          </dgm:constrLst>
          <dgm:ruleLst/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onstrLst>
              <dgm:constr type="w" for="ch" forName="background" refType="w" fact="0.9"/>
              <dgm:constr type="h" for="ch" forName="background" refType="w" refFor="ch" refForName="background" fact="0.635"/>
              <dgm:constr type="t" for="ch" forName="background"/>
              <dgm:constr type="l" for="ch" forName="background"/>
              <dgm:constr type="w" for="ch" forName="text" refType="w" fact="0.9"/>
              <dgm:constr type="h" for="ch" forName="text" refType="w" refFor="ch" refForName="text" fact="0.635"/>
              <dgm:constr type="t" for="ch" forName="text" refType="w" fact="0.095"/>
              <dgm:constr type="l" for="ch" forName="text" refType="w" fact="0.1"/>
            </dgm:constrLst>
            <dgm:ruleLst/>
            <dgm:layoutNode name="background" styleLbl="node0" moveWith="text"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/>
              <dgm:constrLst/>
              <dgm:ruleLst/>
            </dgm:layoutNode>
            <dgm:layoutNode name="text" styleLbl="fgAcc0">
              <dgm:varLst>
                <dgm:chPref val="3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layoutNode>
          <dgm:layoutNode name="hierChild2">
            <dgm:choose name="Name5">
              <dgm:if name="Name6" func="var" arg="dir" op="equ" val="norm">
                <dgm:alg type="hierChild">
                  <dgm:param type="linDir" val="fromL"/>
                </dgm:alg>
              </dgm:if>
              <dgm:else name="Name7">
                <dgm:alg type="hierChild">
                  <dgm:param type="linDir" val="from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8" axis="ch">
              <dgm:forEach name="Name9" axis="self" ptType="parTrans" cnt="1">
                <dgm:layoutNode name="Name10">
                  <dgm:alg type="conn">
                    <dgm:param type="dim" val="1D"/>
                    <dgm:param type="endSty" val="noArr"/>
                    <dgm:param type="connRout" val="bend"/>
                    <dgm:param type="bendPt" val="end"/>
                    <dgm:param type="begPts" val="bCtr"/>
                    <dgm:param type="endPts" val="tCtr"/>
                    <dgm:param type="srcNode" val="background"/>
                    <dgm:param type="dstNode" val="background2"/>
                  </dgm:alg>
                  <dgm:shape xmlns:r="http://schemas.openxmlformats.org/officeDocument/2006/relationships" type="conn" r:blip="" zOrderOff="-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1" axis="self" ptType="node">
                <dgm:layoutNode name="hierRoot2">
                  <dgm:alg type="hierRoot"/>
                  <dgm:shape xmlns:r="http://schemas.openxmlformats.org/officeDocument/2006/relationships" r:blip="">
                    <dgm:adjLst/>
                  </dgm:shape>
                  <dgm:presOf/>
                  <dgm:constrLst>
                    <dgm:constr type="bendDist" for="des" ptType="parTrans" refType="sp" fact="0.5"/>
                  </dgm:constrLst>
                  <dgm:ruleLst/>
                  <dgm:layoutNode name="composite2">
                    <dgm:alg type="composite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w" for="ch" forName="background2" refType="w" fact="0.9"/>
                      <dgm:constr type="h" for="ch" forName="background2" refType="w" refFor="ch" refForName="background2" fact="0.635"/>
                      <dgm:constr type="t" for="ch" forName="background2"/>
                      <dgm:constr type="l" for="ch" forName="background2"/>
                      <dgm:constr type="w" for="ch" forName="text2" refType="w" fact="0.9"/>
                      <dgm:constr type="h" for="ch" forName="text2" refType="w" refFor="ch" refForName="text2" fact="0.635"/>
                      <dgm:constr type="t" for="ch" forName="text2" refType="w" fact="0.095"/>
                      <dgm:constr type="l" for="ch" forName="text2" refType="w" fact="0.1"/>
                    </dgm:constrLst>
                    <dgm:ruleLst/>
                    <dgm:layoutNode name="background2" moveWith="text2"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/>
                      <dgm:constrLst/>
                      <dgm:ruleLst/>
                    </dgm:layoutNode>
                    <dgm:layoutNode name="text2" styleLbl="fgAcc2">
                      <dgm:varLst>
                        <dgm:chPref val="3"/>
                      </dgm:varLst>
                      <dgm:alg type="tx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self"/>
                      <dgm:constrLst>
                        <dgm:constr type="tMarg" refType="primFontSz" fact="0.3"/>
                        <dgm:constr type="bMarg" refType="primFontSz" fact="0.3"/>
                        <dgm:constr type="lMarg" refType="primFontSz" fact="0.3"/>
                        <dgm:constr type="r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layoutNode>
                  <dgm:layoutNode name="hierChild3">
                    <dgm:choose name="Name12">
                      <dgm:if name="Name13" func="var" arg="dir" op="equ" val="norm">
                        <dgm:alg type="hierChild">
                          <dgm:param type="linDir" val="fromL"/>
                        </dgm:alg>
                      </dgm:if>
                      <dgm:else name="Name14">
                        <dgm:alg type="hierChild">
                          <dgm:param type="linDir" val="from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15" axis="ch">
                      <dgm:forEach name="Name16" axis="self" ptType="parTrans" cnt="1">
                        <dgm:layoutNode name="Name17">
                          <dgm:alg type="conn">
                            <dgm:param type="dim" val="1D"/>
                            <dgm:param type="endSty" val="noArr"/>
                            <dgm:param type="connRout" val="bend"/>
                            <dgm:param type="bendPt" val="end"/>
                            <dgm:param type="begPts" val="bCtr"/>
                            <dgm:param type="endPts" val="tCtr"/>
                            <dgm:param type="srcNode" val="background2"/>
                            <dgm:param type="dstNode" val="background3"/>
                          </dgm:alg>
                          <dgm:shape xmlns:r="http://schemas.openxmlformats.org/officeDocument/2006/relationships" type="conn" r:blip="" zOrderOff="-999">
                            <dgm:adjLst/>
                          </dgm:shape>
                          <dgm:presOf axis="self"/>
                          <dgm:constrLst>
                            <dgm:constr type="begPad"/>
                            <dgm:constr type="endPad"/>
                          </dgm:constrLst>
                          <dgm:ruleLst/>
                        </dgm:layoutNode>
                      </dgm:forEach>
                      <dgm:forEach name="Name18" axis="self" ptType="node">
                        <dgm:layoutNode name="hierRoot3">
                          <dgm:alg type="hierRoot"/>
                          <dgm:shape xmlns:r="http://schemas.openxmlformats.org/officeDocument/2006/relationships" r:blip="">
                            <dgm:adjLst/>
                          </dgm:shape>
                          <dgm:presOf/>
                          <dgm:constrLst>
                            <dgm:constr type="bendDist" for="des" ptType="parTrans" refType="sp" fact="0.5"/>
                          </dgm:constrLst>
                          <dgm:ruleLst/>
                          <dgm:layoutNode name="composite3">
                            <dgm:alg type="composite"/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w" for="ch" forName="background3" refType="w" fact="0.9"/>
                              <dgm:constr type="h" for="ch" forName="background3" refType="w" refFor="ch" refForName="background3" fact="0.635"/>
                              <dgm:constr type="t" for="ch" forName="background3"/>
                              <dgm:constr type="l" for="ch" forName="background3"/>
                              <dgm:constr type="w" for="ch" forName="text3" refType="w" fact="0.9"/>
                              <dgm:constr type="h" for="ch" forName="text3" refType="w" refFor="ch" refForName="text3" fact="0.635"/>
                              <dgm:constr type="t" for="ch" forName="text3" refType="w" fact="0.095"/>
                              <dgm:constr type="l" for="ch" forName="text3" refType="w" fact="0.1"/>
                            </dgm:constrLst>
                            <dgm:ruleLst/>
                            <dgm:layoutNode name="background3" moveWith="text3">
                              <dgm:alg type="sp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/>
                              <dgm:constrLst/>
                              <dgm:ruleLst/>
                            </dgm:layoutNode>
                            <dgm:layoutNode name="text3" styleLbl="fgAcc3">
                              <dgm:varLst>
                                <dgm:chPref val="3"/>
                              </dgm:varLst>
                              <dgm:alg type="tx"/>
                              <dgm:shape xmlns:r="http://schemas.openxmlformats.org/officeDocument/2006/relationships" type="roundRect" r:blip="">
                                <dgm:adjLst>
                                  <dgm:adj idx="1" val="0.1"/>
                                </dgm:adjLst>
                              </dgm:shape>
                              <dgm:presOf axis="self"/>
                              <dgm:constrLst>
                                <dgm:constr type="tMarg" refType="primFontSz" fact="0.3"/>
                                <dgm:constr type="bMarg" refType="primFontSz" fact="0.3"/>
                                <dgm:constr type="lMarg" refType="primFontSz" fact="0.3"/>
                                <dgm:constr type="rMarg" refType="primFontSz" fact="0.3"/>
                              </dgm:constrLst>
                              <dgm:ruleLst>
                                <dgm:rule type="primFontSz" val="5" fact="NaN" max="NaN"/>
                              </dgm:ruleLst>
                            </dgm:layoutNode>
                          </dgm:layoutNode>
                          <dgm:layoutNode name="hierChild4">
                            <dgm:choose name="Name19">
                              <dgm:if name="Name20" func="var" arg="dir" op="equ" val="norm">
                                <dgm:alg type="hierChild">
                                  <dgm:param type="linDir" val="fromL"/>
                                </dgm:alg>
                              </dgm:if>
                              <dgm:else name="Name21">
                                <dgm:alg type="hierChild">
                                  <dgm:param type="linDir" val="fromR"/>
                                </dgm:alg>
                              </dgm:else>
                            </dgm:choose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/>
                            <dgm:ruleLst/>
                            <dgm:forEach name="repeat" axis="ch">
                              <dgm:forEach name="Name22" axis="self" ptType="parTrans" cnt="1">
                                <dgm:layoutNode name="Name23">
                                  <dgm:choose name="Name24">
                                    <dgm:if name="Name25" axis="self" func="depth" op="lte" val="4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3"/>
                                        <dgm:param type="dstNode" val="background4"/>
                                      </dgm:alg>
                                    </dgm:if>
                                    <dgm:else name="Name26">
                                      <dgm:alg type="conn">
                                        <dgm:param type="dim" val="1D"/>
                                        <dgm:param type="endSty" val="noArr"/>
                                        <dgm:param type="connRout" val="bend"/>
                                        <dgm:param type="bendPt" val="end"/>
                                        <dgm:param type="begPts" val="bCtr"/>
                                        <dgm:param type="endPts" val="tCtr"/>
                                        <dgm:param type="srcNode" val="background4"/>
                                        <dgm:param type="dstNode" val="background4"/>
                                      </dgm:alg>
                                    </dgm:else>
                                  </dgm:choose>
                                  <dgm:shape xmlns:r="http://schemas.openxmlformats.org/officeDocument/2006/relationships" type="conn" r:blip="" zOrderOff="-999">
                                    <dgm:adjLst/>
                                  </dgm:shape>
                                  <dgm:presOf axis="self"/>
                                  <dgm:constrLst>
                                    <dgm:constr type="begPad"/>
                                    <dgm:constr type="endPad"/>
                                  </dgm:constrLst>
                                  <dgm:ruleLst/>
                                </dgm:layoutNode>
                              </dgm:forEach>
                              <dgm:forEach name="Name27" axis="self" ptType="node">
                                <dgm:layoutNode name="hierRoot4">
                                  <dgm:alg type="hierRoot"/>
                                  <dgm:shape xmlns:r="http://schemas.openxmlformats.org/officeDocument/2006/relationships" r:blip="">
                                    <dgm:adjLst/>
                                  </dgm:shape>
                                  <dgm:presOf/>
                                  <dgm:constrLst>
                                    <dgm:constr type="bendDist" for="des" ptType="parTrans" refType="sp" fact="0.5"/>
                                  </dgm:constrLst>
                                  <dgm:ruleLst/>
                                  <dgm:layoutNode name="composite4">
                                    <dgm:alg type="composite"/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>
                                      <dgm:constr type="w" for="ch" forName="background4" refType="w" fact="0.9"/>
                                      <dgm:constr type="h" for="ch" forName="background4" refType="w" refFor="ch" refForName="background4" fact="0.635"/>
                                      <dgm:constr type="t" for="ch" forName="background4"/>
                                      <dgm:constr type="l" for="ch" forName="background4"/>
                                      <dgm:constr type="w" for="ch" forName="text4" refType="w" fact="0.9"/>
                                      <dgm:constr type="h" for="ch" forName="text4" refType="w" refFor="ch" refForName="text4" fact="0.635"/>
                                      <dgm:constr type="t" for="ch" forName="text4" refType="w" fact="0.095"/>
                                      <dgm:constr type="l" for="ch" forName="text4" refType="w" fact="0.1"/>
                                    </dgm:constrLst>
                                    <dgm:ruleLst/>
                                    <dgm:layoutNode name="background4" moveWith="text4">
                                      <dgm:alg type="sp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/>
                                      <dgm:constrLst/>
                                      <dgm:ruleLst/>
                                    </dgm:layoutNode>
                                    <dgm:layoutNode name="text4" styleLbl="fgAcc4">
                                      <dgm:varLst>
                                        <dgm:chPref val="3"/>
                                      </dgm:varLst>
                                      <dgm:alg type="tx"/>
                                      <dgm:shape xmlns:r="http://schemas.openxmlformats.org/officeDocument/2006/relationships" type="roundRect" r:blip="">
                                        <dgm:adjLst>
                                          <dgm:adj idx="1" val="0.1"/>
                                        </dgm:adjLst>
                                      </dgm:shape>
                                      <dgm:presOf axis="self"/>
                                      <dgm:constrLst>
                                        <dgm:constr type="tMarg" refType="primFontSz" fact="0.3"/>
                                        <dgm:constr type="bMarg" refType="primFontSz" fact="0.3"/>
                                        <dgm:constr type="lMarg" refType="primFontSz" fact="0.3"/>
                                        <dgm:constr type="rMarg" refType="primFontSz" fact="0.3"/>
                                      </dgm:constrLst>
                                      <dgm:ruleLst>
                                        <dgm:rule type="primFontSz" val="5" fact="NaN" max="NaN"/>
                                      </dgm:ruleLst>
                                    </dgm:layoutNode>
                                  </dgm:layoutNode>
                                  <dgm:layoutNode name="hierChild5">
                                    <dgm:choose name="Name28">
                                      <dgm:if name="Name29" func="var" arg="dir" op="equ" val="norm">
                                        <dgm:alg type="hierChild">
                                          <dgm:param type="linDir" val="fromL"/>
                                        </dgm:alg>
                                      </dgm:if>
                                      <dgm:else name="Name30">
                                        <dgm:alg type="hierChild">
                                          <dgm:param type="linDir" val="fromR"/>
                                        </dgm:alg>
                                      </dgm:else>
                                    </dgm:choose>
                                    <dgm:shape xmlns:r="http://schemas.openxmlformats.org/officeDocument/2006/relationships" r:blip="">
                                      <dgm:adjLst/>
                                    </dgm:shape>
                                    <dgm:presOf/>
                                    <dgm:constrLst/>
                                    <dgm:ruleLst/>
                                    <dgm:forEach name="Name31" ref="repeat"/>
                                  </dgm:layoutNode>
                                </dgm:layoutNode>
                              </dgm:forEach>
                            </dgm:forEach>
                          </dgm:layoutNode>
                        </dgm:layoutNode>
                      </dgm:forEach>
                    </dgm:forEach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9D2309-BD23-4ED4-87B9-1084B744604C}" type="datetimeFigureOut">
              <a:rPr lang="en-US" smtClean="0"/>
              <a:t>12/31/2013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F57A083-8038-4886-BD18-782123DCA1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55528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1AA4A7-E6CE-48DA-8BDD-3E097B6326AA}" type="datetime1">
              <a:rPr lang="en-US" smtClean="0"/>
              <a:t>12/31/2013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D0C94C-8F5E-49EB-A18A-898665A77439}" type="datetime1">
              <a:rPr lang="en-US" smtClean="0"/>
              <a:t>12/31/2013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F37C9B-8405-4417-B18C-BB7ABA74731E}" type="datetime1">
              <a:rPr lang="en-US" smtClean="0"/>
              <a:t>12/31/2013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28786D-56FC-4FCF-A5E6-038F5A037004}" type="datetime1">
              <a:rPr lang="en-US" smtClean="0"/>
              <a:t>12/31/2013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BAB125-EDC8-44DE-9632-7BAFCE738FC6}" type="datetime1">
              <a:rPr lang="en-US" smtClean="0"/>
              <a:t>12/31/2013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A09BF5-CD0C-47C0-AD11-2E515D4C240D}" type="datetime1">
              <a:rPr lang="en-US" smtClean="0"/>
              <a:t>12/31/2013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192D6D-CBB1-4B61-BA59-267E4F3FB28D}" type="datetime1">
              <a:rPr lang="en-US" smtClean="0"/>
              <a:t>12/31/2013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AE7C1C-86A0-48CC-AFF8-D03A21854D06}" type="datetime1">
              <a:rPr lang="en-US" smtClean="0"/>
              <a:t>12/31/2013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12082F-928B-4A13-B21F-E10063419D43}" type="datetime1">
              <a:rPr lang="en-US" smtClean="0"/>
              <a:t>12/31/2013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AB5D24-4A36-4B91-B11A-B8BDBBEC9718}" type="datetime1">
              <a:rPr lang="en-US" smtClean="0"/>
              <a:t>12/31/2013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77170A-42D9-4E17-950B-7A5CF99D27B9}" type="datetime1">
              <a:rPr lang="en-US" smtClean="0"/>
              <a:t>12/31/2013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EE4E4B-26F0-4DA0-97BC-12DEAC724447}" type="datetime1">
              <a:rPr lang="en-US" smtClean="0"/>
              <a:t>12/31/2013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CD72B6-F1CB-42A0-9AC6-D3B3D6F2DB2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137272937"/>
              </p:ext>
            </p:extLst>
          </p:nvPr>
        </p:nvGraphicFramePr>
        <p:xfrm>
          <a:off x="381000" y="304800"/>
          <a:ext cx="8153400" cy="468857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Straight Connector 3"/>
          <p:cNvSpPr/>
          <p:nvPr/>
        </p:nvSpPr>
        <p:spPr>
          <a:xfrm flipV="1">
            <a:off x="2590800" y="5270823"/>
            <a:ext cx="1143000" cy="153818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0" y="0"/>
                </a:moveTo>
                <a:lnTo>
                  <a:pt x="0" y="310602"/>
                </a:lnTo>
                <a:lnTo>
                  <a:pt x="957708" y="310602"/>
                </a:lnTo>
                <a:lnTo>
                  <a:pt x="957708" y="455782"/>
                </a:lnTo>
              </a:path>
            </a:pathLst>
          </a:custGeom>
          <a:noFill/>
        </p:spPr>
        <p:style>
          <a:lnRef idx="2">
            <a:schemeClr val="accent1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sp>
        <p:nvSpPr>
          <p:cNvPr id="8" name="Straight Connector 4"/>
          <p:cNvSpPr/>
          <p:nvPr/>
        </p:nvSpPr>
        <p:spPr>
          <a:xfrm flipV="1">
            <a:off x="1371600" y="5270823"/>
            <a:ext cx="1143000" cy="153818"/>
          </a:xfrm>
          <a:custGeom>
            <a:avLst/>
            <a:gdLst/>
            <a:ahLst/>
            <a:cxnLst/>
            <a:rect l="0" t="0" r="0" b="0"/>
            <a:pathLst>
              <a:path>
                <a:moveTo>
                  <a:pt x="957708" y="0"/>
                </a:moveTo>
                <a:lnTo>
                  <a:pt x="957708" y="310602"/>
                </a:lnTo>
                <a:lnTo>
                  <a:pt x="0" y="310602"/>
                </a:lnTo>
                <a:lnTo>
                  <a:pt x="0" y="455782"/>
                </a:lnTo>
              </a:path>
            </a:pathLst>
          </a:custGeom>
          <a:noFill/>
        </p:spPr>
        <p:style>
          <a:lnRef idx="2">
            <a:schemeClr val="accent1">
              <a:shade val="80000"/>
              <a:hueOff val="0"/>
              <a:satOff val="0"/>
              <a:lumOff val="0"/>
              <a:alphaOff val="0"/>
            </a:schemeClr>
          </a:lnRef>
          <a:fillRef idx="0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</p:sp>
      <p:grpSp>
        <p:nvGrpSpPr>
          <p:cNvPr id="13" name="Group 12"/>
          <p:cNvGrpSpPr/>
          <p:nvPr/>
        </p:nvGrpSpPr>
        <p:grpSpPr>
          <a:xfrm>
            <a:off x="1654945" y="5398073"/>
            <a:ext cx="2133600" cy="1046745"/>
            <a:chOff x="2492871" y="4719854"/>
            <a:chExt cx="2133600" cy="1046745"/>
          </a:xfrm>
        </p:grpSpPr>
        <p:sp>
          <p:nvSpPr>
            <p:cNvPr id="9" name="Rounded Rectangle 8"/>
            <p:cNvSpPr/>
            <p:nvPr/>
          </p:nvSpPr>
          <p:spPr>
            <a:xfrm>
              <a:off x="2492871" y="4719854"/>
              <a:ext cx="2133600" cy="995146"/>
            </a:xfrm>
            <a:prstGeom prst="roundRect">
              <a:avLst>
                <a:gd name="adj" fmla="val 10000"/>
              </a:avLst>
            </a:prstGeom>
          </p:spPr>
          <p:style>
            <a:lnRef idx="2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grpSp>
          <p:nvGrpSpPr>
            <p:cNvPr id="10" name="Group 9"/>
            <p:cNvGrpSpPr/>
            <p:nvPr/>
          </p:nvGrpSpPr>
          <p:grpSpPr>
            <a:xfrm>
              <a:off x="2666999" y="4800599"/>
              <a:ext cx="1959472" cy="966000"/>
              <a:chOff x="436065" y="3068065"/>
              <a:chExt cx="1959472" cy="966000"/>
            </a:xfrm>
          </p:grpSpPr>
          <p:sp>
            <p:nvSpPr>
              <p:cNvPr id="11" name="Rounded Rectangle 10"/>
              <p:cNvSpPr/>
              <p:nvPr/>
            </p:nvSpPr>
            <p:spPr>
              <a:xfrm>
                <a:off x="436065" y="3068065"/>
                <a:ext cx="1959471" cy="965999"/>
              </a:xfrm>
              <a:prstGeom prst="roundRect">
                <a:avLst>
                  <a:gd name="adj" fmla="val 10000"/>
                </a:avLst>
              </a:prstGeom>
            </p:spPr>
            <p:style>
              <a:lnRef idx="2">
                <a:schemeClr val="accent1">
                  <a:hueOff val="0"/>
                  <a:satOff val="0"/>
                  <a:lumOff val="0"/>
                  <a:alphaOff val="0"/>
                </a:schemeClr>
              </a:lnRef>
              <a:fillRef idx="1">
                <a:schemeClr val="lt1">
                  <a:alpha val="90000"/>
                  <a:hueOff val="0"/>
                  <a:satOff val="0"/>
                  <a:lumOff val="0"/>
                  <a:alphaOff val="0"/>
                </a:schemeClr>
              </a:fillRef>
              <a:effectRef idx="0">
                <a:schemeClr val="lt1">
                  <a:alpha val="90000"/>
                  <a:hueOff val="0"/>
                  <a:satOff val="0"/>
                  <a:lumOff val="0"/>
                  <a:alphaOff val="0"/>
                </a:schemeClr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</p:sp>
          <p:sp>
            <p:nvSpPr>
              <p:cNvPr id="12" name="Rounded Rectangle 5"/>
              <p:cNvSpPr/>
              <p:nvPr/>
            </p:nvSpPr>
            <p:spPr>
              <a:xfrm>
                <a:off x="465213" y="3097213"/>
                <a:ext cx="1930324" cy="936852"/>
              </a:xfrm>
              <a:prstGeom prst="rect">
                <a:avLst/>
              </a:prstGeom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  <p:txBody>
              <a:bodyPr spcFirstLastPara="0" vert="horz" wrap="square" lIns="64770" tIns="64770" rIns="64770" bIns="64770" numCol="1" spcCol="1270" anchor="ctr" anchorCtr="0">
                <a:noAutofit/>
              </a:bodyPr>
              <a:lstStyle/>
              <a:p>
                <a:pPr lvl="0" algn="ctr" defTabSz="755650">
                  <a:lnSpc>
                    <a:spcPct val="90000"/>
                  </a:lnSpc>
                  <a:spcBef>
                    <a:spcPct val="0"/>
                  </a:spcBef>
                  <a:spcAft>
                    <a:spcPct val="35000"/>
                  </a:spcAft>
                </a:pPr>
                <a:r>
                  <a:rPr lang="en-US" sz="1700" kern="1200" dirty="0" err="1" smtClean="0"/>
                  <a:t>Partizip</a:t>
                </a:r>
                <a:r>
                  <a:rPr lang="en-US" sz="1700" kern="1200" dirty="0" smtClean="0"/>
                  <a:t> (“</a:t>
                </a:r>
                <a:r>
                  <a:rPr lang="en-US" sz="1700" kern="1200" dirty="0" err="1" smtClean="0"/>
                  <a:t>ge</a:t>
                </a:r>
                <a:r>
                  <a:rPr lang="en-US" sz="1700" kern="1200" dirty="0" smtClean="0"/>
                  <a:t>” word) at the end of the </a:t>
                </a:r>
                <a:r>
                  <a:rPr lang="en-US" sz="1700" kern="1200" dirty="0" smtClean="0"/>
                  <a:t>clause (Oklahoma Verb?)</a:t>
                </a:r>
                <a:endParaRPr lang="en-US" sz="1700" kern="1200" dirty="0"/>
              </a:p>
            </p:txBody>
          </p:sp>
        </p:grpSp>
      </p:grp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>
          <a:xfrm>
            <a:off x="6096000" y="6356350"/>
            <a:ext cx="2133600" cy="365125"/>
          </a:xfrm>
        </p:spPr>
        <p:txBody>
          <a:bodyPr/>
          <a:lstStyle/>
          <a:p>
            <a:fld id="{20CD72B6-F1CB-42A0-9AC6-D3B3D6F2DB28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D72B6-F1CB-42A0-9AC6-D3B3D6F2DB28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0" y="152400"/>
            <a:ext cx="9144000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Past tense:</a:t>
            </a:r>
          </a:p>
          <a:p>
            <a:r>
              <a:rPr lang="en-US" dirty="0" err="1" smtClean="0"/>
              <a:t>Perfekt</a:t>
            </a:r>
            <a:r>
              <a:rPr lang="en-US" dirty="0" smtClean="0"/>
              <a:t>, </a:t>
            </a:r>
            <a:r>
              <a:rPr lang="en-US" dirty="0" err="1" smtClean="0"/>
              <a:t>Imperfekt</a:t>
            </a:r>
            <a:r>
              <a:rPr lang="en-US" dirty="0" smtClean="0"/>
              <a:t>, </a:t>
            </a:r>
            <a:r>
              <a:rPr lang="en-US" dirty="0" err="1" smtClean="0"/>
              <a:t>Vergangenheit</a:t>
            </a:r>
            <a:r>
              <a:rPr lang="en-US" dirty="0" smtClean="0"/>
              <a:t> are all ways of saying past tense in German. “</a:t>
            </a:r>
            <a:r>
              <a:rPr lang="en-US" dirty="0" err="1" smtClean="0"/>
              <a:t>Imperfekt</a:t>
            </a:r>
            <a:r>
              <a:rPr lang="en-US" dirty="0" smtClean="0"/>
              <a:t>” is typically used in writing and “</a:t>
            </a:r>
            <a:r>
              <a:rPr lang="en-US" dirty="0" err="1" smtClean="0"/>
              <a:t>Perfekt</a:t>
            </a:r>
            <a:r>
              <a:rPr lang="en-US" dirty="0" smtClean="0"/>
              <a:t>” is used in speaking.  However, “</a:t>
            </a:r>
            <a:r>
              <a:rPr lang="en-US" dirty="0" err="1" smtClean="0"/>
              <a:t>Imperfekt</a:t>
            </a:r>
            <a:r>
              <a:rPr lang="en-US" dirty="0" smtClean="0"/>
              <a:t>” is used more often with Modals/helping verbs.  </a:t>
            </a:r>
          </a:p>
          <a:p>
            <a:endParaRPr lang="en-US" dirty="0" smtClean="0"/>
          </a:p>
          <a:p>
            <a:r>
              <a:rPr lang="en-US" dirty="0" smtClean="0"/>
              <a:t>The </a:t>
            </a:r>
            <a:r>
              <a:rPr lang="en-US" b="1" i="1" dirty="0" err="1" smtClean="0"/>
              <a:t>Perfekt</a:t>
            </a:r>
            <a:r>
              <a:rPr lang="en-US" dirty="0" smtClean="0"/>
              <a:t> is formed by using a conjugated form of “</a:t>
            </a:r>
            <a:r>
              <a:rPr lang="en-US" dirty="0" err="1" smtClean="0"/>
              <a:t>haben</a:t>
            </a:r>
            <a:r>
              <a:rPr lang="en-US" dirty="0" smtClean="0"/>
              <a:t>” or “</a:t>
            </a:r>
            <a:r>
              <a:rPr lang="en-US" dirty="0" err="1" smtClean="0"/>
              <a:t>sein</a:t>
            </a:r>
            <a:r>
              <a:rPr lang="en-US" dirty="0" smtClean="0"/>
              <a:t>” (2</a:t>
            </a:r>
            <a:r>
              <a:rPr lang="en-US" baseline="30000" dirty="0" smtClean="0"/>
              <a:t>nd</a:t>
            </a:r>
            <a:r>
              <a:rPr lang="en-US" dirty="0" smtClean="0"/>
              <a:t> position) along with a participle (</a:t>
            </a:r>
            <a:r>
              <a:rPr lang="en-US" b="1" dirty="0" smtClean="0"/>
              <a:t>G</a:t>
            </a:r>
            <a:r>
              <a:rPr lang="en-US" dirty="0" smtClean="0"/>
              <a:t>oes to the </a:t>
            </a:r>
            <a:r>
              <a:rPr lang="en-US" b="1" dirty="0" smtClean="0"/>
              <a:t>E</a:t>
            </a:r>
            <a:r>
              <a:rPr lang="en-US" dirty="0" smtClean="0"/>
              <a:t>nd).  A participle (</a:t>
            </a:r>
            <a:r>
              <a:rPr lang="en-US" b="1" u="sng" dirty="0" err="1" smtClean="0"/>
              <a:t>Partizip</a:t>
            </a:r>
            <a:r>
              <a:rPr lang="en-US" dirty="0" smtClean="0"/>
              <a:t>) almost always has a “</a:t>
            </a:r>
            <a:r>
              <a:rPr lang="en-US" dirty="0" err="1" smtClean="0"/>
              <a:t>ge</a:t>
            </a:r>
            <a:r>
              <a:rPr lang="en-US" dirty="0" smtClean="0"/>
              <a:t>” at the beginning and a “t” or “en” at the end (think 3</a:t>
            </a:r>
            <a:r>
              <a:rPr lang="en-US" baseline="30000" dirty="0" smtClean="0"/>
              <a:t>rd</a:t>
            </a:r>
            <a:r>
              <a:rPr lang="en-US" dirty="0" smtClean="0"/>
              <a:t> person).  </a:t>
            </a:r>
          </a:p>
          <a:p>
            <a:endParaRPr lang="en-US" dirty="0"/>
          </a:p>
          <a:p>
            <a:r>
              <a:rPr lang="en-US" dirty="0" err="1" smtClean="0"/>
              <a:t>machen</a:t>
            </a:r>
            <a:r>
              <a:rPr lang="en-US" dirty="0" smtClean="0"/>
              <a:t>  - to make -&gt;  </a:t>
            </a:r>
            <a:r>
              <a:rPr lang="en-US" dirty="0" err="1" smtClean="0"/>
              <a:t>er</a:t>
            </a:r>
            <a:r>
              <a:rPr lang="en-US" dirty="0" smtClean="0"/>
              <a:t> </a:t>
            </a:r>
            <a:r>
              <a:rPr lang="en-US" dirty="0" err="1" smtClean="0"/>
              <a:t>macht</a:t>
            </a:r>
            <a:r>
              <a:rPr lang="en-US" dirty="0" smtClean="0"/>
              <a:t>  - he makes -&gt;  </a:t>
            </a:r>
            <a:r>
              <a:rPr lang="en-US" dirty="0" err="1" smtClean="0"/>
              <a:t>er</a:t>
            </a:r>
            <a:r>
              <a:rPr lang="en-US" dirty="0" smtClean="0"/>
              <a:t> hat … </a:t>
            </a:r>
            <a:r>
              <a:rPr lang="en-US" dirty="0" err="1" smtClean="0"/>
              <a:t>gemacht</a:t>
            </a:r>
            <a:r>
              <a:rPr lang="en-US" dirty="0" smtClean="0"/>
              <a:t>  - he made</a:t>
            </a:r>
          </a:p>
          <a:p>
            <a:r>
              <a:rPr lang="en-US" dirty="0" err="1" smtClean="0"/>
              <a:t>s</a:t>
            </a:r>
            <a:r>
              <a:rPr lang="en-US" dirty="0" err="1" smtClean="0"/>
              <a:t>ehen</a:t>
            </a:r>
            <a:r>
              <a:rPr lang="en-US" dirty="0" smtClean="0"/>
              <a:t>  - to see-&gt;  </a:t>
            </a:r>
            <a:r>
              <a:rPr lang="en-US" dirty="0" err="1" smtClean="0"/>
              <a:t>er</a:t>
            </a:r>
            <a:r>
              <a:rPr lang="en-US" dirty="0" smtClean="0"/>
              <a:t> </a:t>
            </a:r>
            <a:r>
              <a:rPr lang="en-US" dirty="0" err="1" smtClean="0"/>
              <a:t>sieht</a:t>
            </a:r>
            <a:r>
              <a:rPr lang="en-US" dirty="0" smtClean="0"/>
              <a:t> - he  sees-&gt;  </a:t>
            </a:r>
            <a:r>
              <a:rPr lang="en-US" dirty="0" err="1" smtClean="0"/>
              <a:t>er</a:t>
            </a:r>
            <a:r>
              <a:rPr lang="en-US" dirty="0" smtClean="0"/>
              <a:t> hat … </a:t>
            </a:r>
            <a:r>
              <a:rPr lang="en-US" dirty="0" err="1" smtClean="0"/>
              <a:t>gesehen</a:t>
            </a:r>
            <a:r>
              <a:rPr lang="en-US" dirty="0" smtClean="0"/>
              <a:t>  - he saw</a:t>
            </a:r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There are no rules to the participles, but there are some tricks.  </a:t>
            </a:r>
          </a:p>
          <a:p>
            <a:r>
              <a:rPr lang="en-US" dirty="0" smtClean="0"/>
              <a:t>Trick #1.  Most Oklahoma verbs have “en” at the end of the participle.  </a:t>
            </a:r>
          </a:p>
          <a:p>
            <a:r>
              <a:rPr lang="en-US" dirty="0" smtClean="0"/>
              <a:t>Trick #2.  Most verbs where the subject changes location or state use a conjugated form of “</a:t>
            </a:r>
            <a:r>
              <a:rPr lang="en-US" dirty="0" err="1" smtClean="0"/>
              <a:t>sein</a:t>
            </a:r>
            <a:r>
              <a:rPr lang="en-US" dirty="0" smtClean="0"/>
              <a:t>” with the participle.  (These verbs are intransitive - can’t take a direct object).</a:t>
            </a:r>
          </a:p>
          <a:p>
            <a:r>
              <a:rPr lang="en-US" dirty="0" smtClean="0"/>
              <a:t>Trick #3.  Almost all “</a:t>
            </a:r>
            <a:r>
              <a:rPr lang="en-US" dirty="0" err="1" smtClean="0"/>
              <a:t>sein</a:t>
            </a:r>
            <a:r>
              <a:rPr lang="en-US" dirty="0" smtClean="0"/>
              <a:t>” verbs have an “en” participle.    </a:t>
            </a:r>
          </a:p>
          <a:p>
            <a:r>
              <a:rPr lang="en-US" dirty="0" smtClean="0"/>
              <a:t>Trick #3. </a:t>
            </a:r>
            <a:r>
              <a:rPr lang="en-US" dirty="0"/>
              <a:t> </a:t>
            </a:r>
            <a:r>
              <a:rPr lang="en-US" dirty="0" smtClean="0"/>
              <a:t> When in doubt, and it’s not an Oklahoma verb, or a change of location verb, use a form of </a:t>
            </a:r>
            <a:r>
              <a:rPr lang="en-US" dirty="0" err="1" smtClean="0"/>
              <a:t>haben</a:t>
            </a:r>
            <a:r>
              <a:rPr lang="en-US" dirty="0" smtClean="0"/>
              <a:t> and a “t” ending on the participle.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0463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107</TotalTime>
  <Words>348</Words>
  <Application>Microsoft Office PowerPoint</Application>
  <PresentationFormat>On-screen Show (4:3)</PresentationFormat>
  <Paragraphs>23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Hart</dc:creator>
  <cp:lastModifiedBy>Alissa</cp:lastModifiedBy>
  <cp:revision>19</cp:revision>
  <dcterms:created xsi:type="dcterms:W3CDTF">2012-12-11T00:15:35Z</dcterms:created>
  <dcterms:modified xsi:type="dcterms:W3CDTF">2013-12-31T22:30:46Z</dcterms:modified>
</cp:coreProperties>
</file>

<file path=docProps/thumbnail.jpeg>
</file>